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9" r:id="rId11"/>
    <p:sldId id="270" r:id="rId12"/>
    <p:sldId id="267" r:id="rId13"/>
  </p:sldIdLst>
  <p:sldSz cx="4575175" cy="3240088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7" autoAdjust="0"/>
    <p:restoredTop sz="94660"/>
  </p:normalViewPr>
  <p:slideViewPr>
    <p:cSldViewPr snapToGrid="0">
      <p:cViewPr varScale="1">
        <p:scale>
          <a:sx n="167" d="100"/>
          <a:sy n="167" d="100"/>
        </p:scale>
        <p:origin x="48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3138" y="530264"/>
            <a:ext cx="3888899" cy="1128031"/>
          </a:xfrm>
        </p:spPr>
        <p:txBody>
          <a:bodyPr anchor="b"/>
          <a:lstStyle>
            <a:lvl1pPr algn="ctr">
              <a:defRPr sz="2835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897" y="1701796"/>
            <a:ext cx="3431381" cy="782271"/>
          </a:xfrm>
        </p:spPr>
        <p:txBody>
          <a:bodyPr/>
          <a:lstStyle>
            <a:lvl1pPr marL="0" indent="0" algn="ctr">
              <a:buNone/>
              <a:defRPr sz="1134"/>
            </a:lvl1pPr>
            <a:lvl2pPr marL="216027" indent="0" algn="ctr">
              <a:buNone/>
              <a:defRPr sz="945"/>
            </a:lvl2pPr>
            <a:lvl3pPr marL="432054" indent="0" algn="ctr">
              <a:buNone/>
              <a:defRPr sz="851"/>
            </a:lvl3pPr>
            <a:lvl4pPr marL="648081" indent="0" algn="ctr">
              <a:buNone/>
              <a:defRPr sz="756"/>
            </a:lvl4pPr>
            <a:lvl5pPr marL="864108" indent="0" algn="ctr">
              <a:buNone/>
              <a:defRPr sz="756"/>
            </a:lvl5pPr>
            <a:lvl6pPr marL="1080135" indent="0" algn="ctr">
              <a:buNone/>
              <a:defRPr sz="756"/>
            </a:lvl6pPr>
            <a:lvl7pPr marL="1296162" indent="0" algn="ctr">
              <a:buNone/>
              <a:defRPr sz="756"/>
            </a:lvl7pPr>
            <a:lvl8pPr marL="1512189" indent="0" algn="ctr">
              <a:buNone/>
              <a:defRPr sz="756"/>
            </a:lvl8pPr>
            <a:lvl9pPr marL="1728216" indent="0" algn="ctr">
              <a:buNone/>
              <a:defRPr sz="756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AD745-070F-4EBF-8E0C-D581473477F4}" type="datetimeFigureOut">
              <a:rPr lang="it-IT" smtClean="0"/>
              <a:t>24/12/2021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85D04-1E80-4FEC-B29A-68DDA99B5C09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A9FF1F3-A341-443E-8F58-824A92CA6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566" y="-1"/>
            <a:ext cx="4710706" cy="329919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DE5492D-6326-4358-A9BC-00C4E18CF1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037" y="2817073"/>
            <a:ext cx="299053" cy="42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7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18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32" tmFilter="0, 0; 0.125,0.2665; 0.25,0.4; 0.375,0.465; 0.5,0.5;  0.625,0.535; 0.75,0.6; 0.875,0.7335; 1,1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16" tmFilter="0, 0; 0.125,0.2665; 0.25,0.4; 0.375,0.465; 0.5,0.5;  0.625,0.535; 0.75,0.6; 0.875,0.7335; 1,1">
                                          <p:stCondLst>
                                            <p:cond delay="86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7" tmFilter="0, 0; 0.125,0.2665; 0.25,0.4; 0.375,0.465; 0.5,0.5;  0.625,0.535; 0.75,0.6; 0.875,0.7335; 1,1">
                                          <p:stCondLst>
                                            <p:cond delay="10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7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08" decel="50000">
                                          <p:stCondLst>
                                            <p:cond delay="43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7">
                                          <p:stCondLst>
                                            <p:cond delay="85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08" decel="50000">
                                          <p:stCondLst>
                                            <p:cond delay="8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7">
                                          <p:stCondLst>
                                            <p:cond delay="106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08" decel="50000">
                                          <p:stCondLst>
                                            <p:cond delay="10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7">
                                          <p:stCondLst>
                                            <p:cond delay="11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08" decel="50000">
                                          <p:stCondLst>
                                            <p:cond delay="119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139" y="216006"/>
            <a:ext cx="1475613" cy="756021"/>
          </a:xfrm>
        </p:spPr>
        <p:txBody>
          <a:bodyPr anchor="b"/>
          <a:lstStyle>
            <a:lvl1pPr>
              <a:defRPr sz="1512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5045" y="466513"/>
            <a:ext cx="2316182" cy="2302563"/>
          </a:xfrm>
        </p:spPr>
        <p:txBody>
          <a:bodyPr/>
          <a:lstStyle>
            <a:lvl1pPr>
              <a:defRPr sz="1512"/>
            </a:lvl1pPr>
            <a:lvl2pPr>
              <a:defRPr sz="1323"/>
            </a:lvl2pPr>
            <a:lvl3pPr>
              <a:defRPr sz="1134"/>
            </a:lvl3pPr>
            <a:lvl4pPr>
              <a:defRPr sz="945"/>
            </a:lvl4pPr>
            <a:lvl5pPr>
              <a:defRPr sz="945"/>
            </a:lvl5pPr>
            <a:lvl6pPr>
              <a:defRPr sz="945"/>
            </a:lvl6pPr>
            <a:lvl7pPr>
              <a:defRPr sz="945"/>
            </a:lvl7pPr>
            <a:lvl8pPr>
              <a:defRPr sz="945"/>
            </a:lvl8pPr>
            <a:lvl9pPr>
              <a:defRPr sz="94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139" y="972026"/>
            <a:ext cx="1475613" cy="1800799"/>
          </a:xfrm>
        </p:spPr>
        <p:txBody>
          <a:bodyPr/>
          <a:lstStyle>
            <a:lvl1pPr marL="0" indent="0">
              <a:buNone/>
              <a:defRPr sz="756"/>
            </a:lvl1pPr>
            <a:lvl2pPr marL="216027" indent="0">
              <a:buNone/>
              <a:defRPr sz="662"/>
            </a:lvl2pPr>
            <a:lvl3pPr marL="432054" indent="0">
              <a:buNone/>
              <a:defRPr sz="567"/>
            </a:lvl3pPr>
            <a:lvl4pPr marL="648081" indent="0">
              <a:buNone/>
              <a:defRPr sz="472"/>
            </a:lvl4pPr>
            <a:lvl5pPr marL="864108" indent="0">
              <a:buNone/>
              <a:defRPr sz="472"/>
            </a:lvl5pPr>
            <a:lvl6pPr marL="1080135" indent="0">
              <a:buNone/>
              <a:defRPr sz="472"/>
            </a:lvl6pPr>
            <a:lvl7pPr marL="1296162" indent="0">
              <a:buNone/>
              <a:defRPr sz="472"/>
            </a:lvl7pPr>
            <a:lvl8pPr marL="1512189" indent="0">
              <a:buNone/>
              <a:defRPr sz="472"/>
            </a:lvl8pPr>
            <a:lvl9pPr marL="1728216" indent="0">
              <a:buNone/>
              <a:defRPr sz="472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AD745-070F-4EBF-8E0C-D581473477F4}" type="datetimeFigureOut">
              <a:rPr lang="it-IT" smtClean="0"/>
              <a:t>24/12/2021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85D04-1E80-4FEC-B29A-68DDA99B5C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8588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139" y="216006"/>
            <a:ext cx="1475613" cy="756021"/>
          </a:xfrm>
        </p:spPr>
        <p:txBody>
          <a:bodyPr anchor="b"/>
          <a:lstStyle>
            <a:lvl1pPr>
              <a:defRPr sz="1512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5045" y="466513"/>
            <a:ext cx="2316182" cy="2302563"/>
          </a:xfrm>
        </p:spPr>
        <p:txBody>
          <a:bodyPr anchor="t"/>
          <a:lstStyle>
            <a:lvl1pPr marL="0" indent="0">
              <a:buNone/>
              <a:defRPr sz="1512"/>
            </a:lvl1pPr>
            <a:lvl2pPr marL="216027" indent="0">
              <a:buNone/>
              <a:defRPr sz="1323"/>
            </a:lvl2pPr>
            <a:lvl3pPr marL="432054" indent="0">
              <a:buNone/>
              <a:defRPr sz="1134"/>
            </a:lvl3pPr>
            <a:lvl4pPr marL="648081" indent="0">
              <a:buNone/>
              <a:defRPr sz="945"/>
            </a:lvl4pPr>
            <a:lvl5pPr marL="864108" indent="0">
              <a:buNone/>
              <a:defRPr sz="945"/>
            </a:lvl5pPr>
            <a:lvl6pPr marL="1080135" indent="0">
              <a:buNone/>
              <a:defRPr sz="945"/>
            </a:lvl6pPr>
            <a:lvl7pPr marL="1296162" indent="0">
              <a:buNone/>
              <a:defRPr sz="945"/>
            </a:lvl7pPr>
            <a:lvl8pPr marL="1512189" indent="0">
              <a:buNone/>
              <a:defRPr sz="945"/>
            </a:lvl8pPr>
            <a:lvl9pPr marL="1728216" indent="0">
              <a:buNone/>
              <a:defRPr sz="945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139" y="972026"/>
            <a:ext cx="1475613" cy="1800799"/>
          </a:xfrm>
        </p:spPr>
        <p:txBody>
          <a:bodyPr/>
          <a:lstStyle>
            <a:lvl1pPr marL="0" indent="0">
              <a:buNone/>
              <a:defRPr sz="756"/>
            </a:lvl1pPr>
            <a:lvl2pPr marL="216027" indent="0">
              <a:buNone/>
              <a:defRPr sz="662"/>
            </a:lvl2pPr>
            <a:lvl3pPr marL="432054" indent="0">
              <a:buNone/>
              <a:defRPr sz="567"/>
            </a:lvl3pPr>
            <a:lvl4pPr marL="648081" indent="0">
              <a:buNone/>
              <a:defRPr sz="472"/>
            </a:lvl4pPr>
            <a:lvl5pPr marL="864108" indent="0">
              <a:buNone/>
              <a:defRPr sz="472"/>
            </a:lvl5pPr>
            <a:lvl6pPr marL="1080135" indent="0">
              <a:buNone/>
              <a:defRPr sz="472"/>
            </a:lvl6pPr>
            <a:lvl7pPr marL="1296162" indent="0">
              <a:buNone/>
              <a:defRPr sz="472"/>
            </a:lvl7pPr>
            <a:lvl8pPr marL="1512189" indent="0">
              <a:buNone/>
              <a:defRPr sz="472"/>
            </a:lvl8pPr>
            <a:lvl9pPr marL="1728216" indent="0">
              <a:buNone/>
              <a:defRPr sz="472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AD745-070F-4EBF-8E0C-D581473477F4}" type="datetimeFigureOut">
              <a:rPr lang="it-IT" smtClean="0"/>
              <a:t>24/12/2021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85D04-1E80-4FEC-B29A-68DDA99B5C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5585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AD745-070F-4EBF-8E0C-D581473477F4}" type="datetimeFigureOut">
              <a:rPr lang="it-IT" smtClean="0"/>
              <a:t>24/12/2021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85D04-1E80-4FEC-B29A-68DDA99B5C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1963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274110" y="172505"/>
            <a:ext cx="986522" cy="274582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4543" y="172505"/>
            <a:ext cx="2902377" cy="27458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AD745-070F-4EBF-8E0C-D581473477F4}" type="datetimeFigureOut">
              <a:rPr lang="it-IT" smtClean="0"/>
              <a:t>24/12/2021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85D04-1E80-4FEC-B29A-68DDA99B5C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3460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a titolo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3138" y="530264"/>
            <a:ext cx="3888899" cy="1128031"/>
          </a:xfrm>
        </p:spPr>
        <p:txBody>
          <a:bodyPr anchor="b"/>
          <a:lstStyle>
            <a:lvl1pPr algn="ctr">
              <a:defRPr sz="2835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897" y="1701796"/>
            <a:ext cx="3431381" cy="782271"/>
          </a:xfrm>
        </p:spPr>
        <p:txBody>
          <a:bodyPr/>
          <a:lstStyle>
            <a:lvl1pPr marL="0" indent="0" algn="ctr">
              <a:buNone/>
              <a:defRPr sz="1134"/>
            </a:lvl1pPr>
            <a:lvl2pPr marL="216027" indent="0" algn="ctr">
              <a:buNone/>
              <a:defRPr sz="945"/>
            </a:lvl2pPr>
            <a:lvl3pPr marL="432054" indent="0" algn="ctr">
              <a:buNone/>
              <a:defRPr sz="851"/>
            </a:lvl3pPr>
            <a:lvl4pPr marL="648081" indent="0" algn="ctr">
              <a:buNone/>
              <a:defRPr sz="756"/>
            </a:lvl4pPr>
            <a:lvl5pPr marL="864108" indent="0" algn="ctr">
              <a:buNone/>
              <a:defRPr sz="756"/>
            </a:lvl5pPr>
            <a:lvl6pPr marL="1080135" indent="0" algn="ctr">
              <a:buNone/>
              <a:defRPr sz="756"/>
            </a:lvl6pPr>
            <a:lvl7pPr marL="1296162" indent="0" algn="ctr">
              <a:buNone/>
              <a:defRPr sz="756"/>
            </a:lvl7pPr>
            <a:lvl8pPr marL="1512189" indent="0" algn="ctr">
              <a:buNone/>
              <a:defRPr sz="756"/>
            </a:lvl8pPr>
            <a:lvl9pPr marL="1728216" indent="0" algn="ctr">
              <a:buNone/>
              <a:defRPr sz="756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AD745-070F-4EBF-8E0C-D581473477F4}" type="datetimeFigureOut">
              <a:rPr lang="it-IT" smtClean="0"/>
              <a:t>24/12/2021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85D04-1E80-4FEC-B29A-68DDA99B5C09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A9FF1F3-A341-443E-8F58-824A92CA6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055" y="-4596"/>
            <a:ext cx="4657684" cy="329919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DE5492D-6326-4358-A9BC-00C4E18CF1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5" y="2377040"/>
            <a:ext cx="299053" cy="42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7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7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18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32" tmFilter="0, 0; 0.125,0.2665; 0.25,0.4; 0.375,0.465; 0.5,0.5;  0.625,0.535; 0.75,0.6; 0.875,0.7335; 1,1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16" tmFilter="0, 0; 0.125,0.2665; 0.25,0.4; 0.375,0.465; 0.5,0.5;  0.625,0.535; 0.75,0.6; 0.875,0.7335; 1,1">
                                          <p:stCondLst>
                                            <p:cond delay="86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7" tmFilter="0, 0; 0.125,0.2665; 0.25,0.4; 0.375,0.465; 0.5,0.5;  0.625,0.535; 0.75,0.6; 0.875,0.7335; 1,1">
                                          <p:stCondLst>
                                            <p:cond delay="10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7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08" decel="50000">
                                          <p:stCondLst>
                                            <p:cond delay="43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7">
                                          <p:stCondLst>
                                            <p:cond delay="85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08" decel="50000">
                                          <p:stCondLst>
                                            <p:cond delay="8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7">
                                          <p:stCondLst>
                                            <p:cond delay="106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08" decel="50000">
                                          <p:stCondLst>
                                            <p:cond delay="10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7">
                                          <p:stCondLst>
                                            <p:cond delay="11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08" decel="50000">
                                          <p:stCondLst>
                                            <p:cond delay="119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AD745-070F-4EBF-8E0C-D581473477F4}" type="datetimeFigureOut">
              <a:rPr lang="it-IT" smtClean="0"/>
              <a:t>24/12/2021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85D04-1E80-4FEC-B29A-68DDA99B5C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8596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titolo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3138" y="530264"/>
            <a:ext cx="3888899" cy="1128031"/>
          </a:xfrm>
        </p:spPr>
        <p:txBody>
          <a:bodyPr anchor="b"/>
          <a:lstStyle>
            <a:lvl1pPr algn="ctr">
              <a:defRPr sz="2835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897" y="1701796"/>
            <a:ext cx="3431381" cy="782271"/>
          </a:xfrm>
        </p:spPr>
        <p:txBody>
          <a:bodyPr/>
          <a:lstStyle>
            <a:lvl1pPr marL="0" indent="0" algn="ctr">
              <a:buNone/>
              <a:defRPr sz="1134"/>
            </a:lvl1pPr>
            <a:lvl2pPr marL="216027" indent="0" algn="ctr">
              <a:buNone/>
              <a:defRPr sz="945"/>
            </a:lvl2pPr>
            <a:lvl3pPr marL="432054" indent="0" algn="ctr">
              <a:buNone/>
              <a:defRPr sz="851"/>
            </a:lvl3pPr>
            <a:lvl4pPr marL="648081" indent="0" algn="ctr">
              <a:buNone/>
              <a:defRPr sz="756"/>
            </a:lvl4pPr>
            <a:lvl5pPr marL="864108" indent="0" algn="ctr">
              <a:buNone/>
              <a:defRPr sz="756"/>
            </a:lvl5pPr>
            <a:lvl6pPr marL="1080135" indent="0" algn="ctr">
              <a:buNone/>
              <a:defRPr sz="756"/>
            </a:lvl6pPr>
            <a:lvl7pPr marL="1296162" indent="0" algn="ctr">
              <a:buNone/>
              <a:defRPr sz="756"/>
            </a:lvl7pPr>
            <a:lvl8pPr marL="1512189" indent="0" algn="ctr">
              <a:buNone/>
              <a:defRPr sz="756"/>
            </a:lvl8pPr>
            <a:lvl9pPr marL="1728216" indent="0" algn="ctr">
              <a:buNone/>
              <a:defRPr sz="756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AD745-070F-4EBF-8E0C-D581473477F4}" type="datetimeFigureOut">
              <a:rPr lang="it-IT" smtClean="0"/>
              <a:t>24/12/2021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85D04-1E80-4FEC-B29A-68DDA99B5C09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A9FF1F3-A341-443E-8F58-824A92CA6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566" y="-1"/>
            <a:ext cx="4710706" cy="329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4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161" y="807773"/>
            <a:ext cx="3946088" cy="1347786"/>
          </a:xfrm>
        </p:spPr>
        <p:txBody>
          <a:bodyPr anchor="b"/>
          <a:lstStyle>
            <a:lvl1pPr>
              <a:defRPr sz="2835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2161" y="2168310"/>
            <a:ext cx="3946088" cy="708769"/>
          </a:xfrm>
        </p:spPr>
        <p:txBody>
          <a:bodyPr/>
          <a:lstStyle>
            <a:lvl1pPr marL="0" indent="0">
              <a:buNone/>
              <a:defRPr sz="1134">
                <a:solidFill>
                  <a:schemeClr val="tx1"/>
                </a:solidFill>
              </a:defRPr>
            </a:lvl1pPr>
            <a:lvl2pPr marL="216027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2pPr>
            <a:lvl3pPr marL="432054" indent="0">
              <a:buNone/>
              <a:defRPr sz="851">
                <a:solidFill>
                  <a:schemeClr val="tx1">
                    <a:tint val="75000"/>
                  </a:schemeClr>
                </a:solidFill>
              </a:defRPr>
            </a:lvl3pPr>
            <a:lvl4pPr marL="648081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4pPr>
            <a:lvl5pPr marL="864108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5pPr>
            <a:lvl6pPr marL="1080135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6pPr>
            <a:lvl7pPr marL="1296162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7pPr>
            <a:lvl8pPr marL="1512189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8pPr>
            <a:lvl9pPr marL="1728216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AD745-070F-4EBF-8E0C-D581473477F4}" type="datetimeFigureOut">
              <a:rPr lang="it-IT" smtClean="0"/>
              <a:t>24/12/2021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85D04-1E80-4FEC-B29A-68DDA99B5C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7683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543" y="862523"/>
            <a:ext cx="1944449" cy="205580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16183" y="862523"/>
            <a:ext cx="1944449" cy="205580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AD745-070F-4EBF-8E0C-D581473477F4}" type="datetimeFigureOut">
              <a:rPr lang="it-IT" smtClean="0"/>
              <a:t>24/12/2021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85D04-1E80-4FEC-B29A-68DDA99B5C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1976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139" y="172506"/>
            <a:ext cx="3946088" cy="62626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5140" y="794272"/>
            <a:ext cx="1935513" cy="389260"/>
          </a:xfrm>
        </p:spPr>
        <p:txBody>
          <a:bodyPr anchor="b"/>
          <a:lstStyle>
            <a:lvl1pPr marL="0" indent="0">
              <a:buNone/>
              <a:defRPr sz="1134" b="1"/>
            </a:lvl1pPr>
            <a:lvl2pPr marL="216027" indent="0">
              <a:buNone/>
              <a:defRPr sz="945" b="1"/>
            </a:lvl2pPr>
            <a:lvl3pPr marL="432054" indent="0">
              <a:buNone/>
              <a:defRPr sz="851" b="1"/>
            </a:lvl3pPr>
            <a:lvl4pPr marL="648081" indent="0">
              <a:buNone/>
              <a:defRPr sz="756" b="1"/>
            </a:lvl4pPr>
            <a:lvl5pPr marL="864108" indent="0">
              <a:buNone/>
              <a:defRPr sz="756" b="1"/>
            </a:lvl5pPr>
            <a:lvl6pPr marL="1080135" indent="0">
              <a:buNone/>
              <a:defRPr sz="756" b="1"/>
            </a:lvl6pPr>
            <a:lvl7pPr marL="1296162" indent="0">
              <a:buNone/>
              <a:defRPr sz="756" b="1"/>
            </a:lvl7pPr>
            <a:lvl8pPr marL="1512189" indent="0">
              <a:buNone/>
              <a:defRPr sz="756" b="1"/>
            </a:lvl8pPr>
            <a:lvl9pPr marL="1728216" indent="0">
              <a:buNone/>
              <a:defRPr sz="75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5140" y="1183532"/>
            <a:ext cx="1935513" cy="174079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16183" y="794272"/>
            <a:ext cx="1945045" cy="389260"/>
          </a:xfrm>
        </p:spPr>
        <p:txBody>
          <a:bodyPr anchor="b"/>
          <a:lstStyle>
            <a:lvl1pPr marL="0" indent="0">
              <a:buNone/>
              <a:defRPr sz="1134" b="1"/>
            </a:lvl1pPr>
            <a:lvl2pPr marL="216027" indent="0">
              <a:buNone/>
              <a:defRPr sz="945" b="1"/>
            </a:lvl2pPr>
            <a:lvl3pPr marL="432054" indent="0">
              <a:buNone/>
              <a:defRPr sz="851" b="1"/>
            </a:lvl3pPr>
            <a:lvl4pPr marL="648081" indent="0">
              <a:buNone/>
              <a:defRPr sz="756" b="1"/>
            </a:lvl4pPr>
            <a:lvl5pPr marL="864108" indent="0">
              <a:buNone/>
              <a:defRPr sz="756" b="1"/>
            </a:lvl5pPr>
            <a:lvl6pPr marL="1080135" indent="0">
              <a:buNone/>
              <a:defRPr sz="756" b="1"/>
            </a:lvl6pPr>
            <a:lvl7pPr marL="1296162" indent="0">
              <a:buNone/>
              <a:defRPr sz="756" b="1"/>
            </a:lvl7pPr>
            <a:lvl8pPr marL="1512189" indent="0">
              <a:buNone/>
              <a:defRPr sz="756" b="1"/>
            </a:lvl8pPr>
            <a:lvl9pPr marL="1728216" indent="0">
              <a:buNone/>
              <a:defRPr sz="756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16183" y="1183532"/>
            <a:ext cx="1945045" cy="174079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AD745-070F-4EBF-8E0C-D581473477F4}" type="datetimeFigureOut">
              <a:rPr lang="it-IT" smtClean="0"/>
              <a:t>24/12/2021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85D04-1E80-4FEC-B29A-68DDA99B5C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6423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AD745-070F-4EBF-8E0C-D581473477F4}" type="datetimeFigureOut">
              <a:rPr lang="it-IT" smtClean="0"/>
              <a:t>24/12/2021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85D04-1E80-4FEC-B29A-68DDA99B5C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7266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AD745-070F-4EBF-8E0C-D581473477F4}" type="datetimeFigureOut">
              <a:rPr lang="it-IT" smtClean="0"/>
              <a:t>24/12/2021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85D04-1E80-4FEC-B29A-68DDA99B5C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2999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544" y="172506"/>
            <a:ext cx="3946088" cy="626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544" y="862523"/>
            <a:ext cx="3946088" cy="2055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4543" y="3003082"/>
            <a:ext cx="1029414" cy="1725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AD745-070F-4EBF-8E0C-D581473477F4}" type="datetimeFigureOut">
              <a:rPr lang="it-IT" smtClean="0"/>
              <a:t>24/12/2021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15527" y="3003082"/>
            <a:ext cx="1544122" cy="1725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31218" y="3003082"/>
            <a:ext cx="1029414" cy="1725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85D04-1E80-4FEC-B29A-68DDA99B5C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53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9" r:id="rId2"/>
    <p:sldLayoutId id="2147483698" r:id="rId3"/>
    <p:sldLayoutId id="214748370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</p:sldLayoutIdLst>
  <p:txStyles>
    <p:titleStyle>
      <a:lvl1pPr algn="l" defTabSz="432054" rtl="0" eaLnBrk="1" latinLnBrk="0" hangingPunct="1">
        <a:lnSpc>
          <a:spcPct val="90000"/>
        </a:lnSpc>
        <a:spcBef>
          <a:spcPct val="0"/>
        </a:spcBef>
        <a:buNone/>
        <a:defRPr sz="207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014" indent="-108014" algn="l" defTabSz="432054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1pPr>
      <a:lvl2pPr marL="324041" indent="-108014" algn="l" defTabSz="43205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40068" indent="-108014" algn="l" defTabSz="43205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3pPr>
      <a:lvl4pPr marL="756095" indent="-108014" algn="l" defTabSz="43205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4pPr>
      <a:lvl5pPr marL="972122" indent="-108014" algn="l" defTabSz="43205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5pPr>
      <a:lvl6pPr marL="1188149" indent="-108014" algn="l" defTabSz="43205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6pPr>
      <a:lvl7pPr marL="1404176" indent="-108014" algn="l" defTabSz="43205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7pPr>
      <a:lvl8pPr marL="1620203" indent="-108014" algn="l" defTabSz="43205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8pPr>
      <a:lvl9pPr marL="1836230" indent="-108014" algn="l" defTabSz="43205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2054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1pPr>
      <a:lvl2pPr marL="216027" algn="l" defTabSz="432054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2pPr>
      <a:lvl3pPr marL="432054" algn="l" defTabSz="432054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3pPr>
      <a:lvl4pPr marL="648081" algn="l" defTabSz="432054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4pPr>
      <a:lvl5pPr marL="864108" algn="l" defTabSz="432054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5pPr>
      <a:lvl6pPr marL="1080135" algn="l" defTabSz="432054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6pPr>
      <a:lvl7pPr marL="1296162" algn="l" defTabSz="432054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7pPr>
      <a:lvl8pPr marL="1512189" algn="l" defTabSz="432054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algn="l" defTabSz="432054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3.jpg"/><Relationship Id="rId7" Type="http://schemas.openxmlformats.org/officeDocument/2006/relationships/image" Target="../media/image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E70324F4-B5DD-402E-9DC0-2F49967D1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9249" y="39694"/>
            <a:ext cx="1243116" cy="462942"/>
          </a:xfrm>
          <a:prstGeom prst="rect">
            <a:avLst/>
          </a:prstGeom>
        </p:spPr>
      </p:pic>
      <p:pic>
        <p:nvPicPr>
          <p:cNvPr id="19" name="Immagine 18" descr="Immagine che contiene testo&#10;&#10;Descrizione generata automaticamente">
            <a:extLst>
              <a:ext uri="{FF2B5EF4-FFF2-40B4-BE49-F238E27FC236}">
                <a16:creationId xmlns:a16="http://schemas.microsoft.com/office/drawing/2014/main" id="{79535F91-CF32-4EAA-8ABE-5FBC38144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817" y="1231640"/>
            <a:ext cx="1593582" cy="166461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D196E8B-7426-43B5-80C6-37C1FC431A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9329" y="2425969"/>
            <a:ext cx="1471679" cy="894839"/>
          </a:xfrm>
          <a:prstGeom prst="rect">
            <a:avLst/>
          </a:prstGeom>
        </p:spPr>
      </p:pic>
      <p:pic>
        <p:nvPicPr>
          <p:cNvPr id="13" name="Immagine 12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2385037C-561C-4E07-B213-BC3693DF48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07" y="-68083"/>
            <a:ext cx="655835" cy="1826499"/>
          </a:xfrm>
          <a:prstGeom prst="rect">
            <a:avLst/>
          </a:prstGeom>
        </p:spPr>
      </p:pic>
      <p:pic>
        <p:nvPicPr>
          <p:cNvPr id="15" name="Immagine 14" descr="Immagine che contiene testo&#10;&#10;Descrizione generata automaticamente">
            <a:extLst>
              <a:ext uri="{FF2B5EF4-FFF2-40B4-BE49-F238E27FC236}">
                <a16:creationId xmlns:a16="http://schemas.microsoft.com/office/drawing/2014/main" id="{17047ADD-F4EA-4293-86A3-E3350BCB87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91" y="331947"/>
            <a:ext cx="3485731" cy="825049"/>
          </a:xfrm>
          <a:prstGeom prst="rect">
            <a:avLst/>
          </a:prstGeom>
        </p:spPr>
      </p:pic>
      <p:pic>
        <p:nvPicPr>
          <p:cNvPr id="21" name="Immagine 20" descr="Immagine che contiene luce&#10;&#10;Descrizione generata automaticamente">
            <a:extLst>
              <a:ext uri="{FF2B5EF4-FFF2-40B4-BE49-F238E27FC236}">
                <a16:creationId xmlns:a16="http://schemas.microsoft.com/office/drawing/2014/main" id="{752E5F60-07FB-4EED-A5BC-87DD6EF4E1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05" y="2193389"/>
            <a:ext cx="219223" cy="70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268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55"/>
    </mc:Choice>
    <mc:Fallback>
      <p:transition spd="slow" advTm="8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-0.06593 -0.04213 L 0.31749 0.10093 " pathEditMode="relative" rAng="0" ptsTypes="AA">
                                      <p:cBhvr>
                                        <p:cTn id="22" dur="2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53" y="715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6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9FA622EE-360E-4805-9B2D-59BFB431D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2796" y="-4666"/>
            <a:ext cx="4676782" cy="3312721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E11E6E9-84F7-41DF-A060-B2552F4DF66B}"/>
              </a:ext>
            </a:extLst>
          </p:cNvPr>
          <p:cNvSpPr/>
          <p:nvPr/>
        </p:nvSpPr>
        <p:spPr>
          <a:xfrm>
            <a:off x="186612" y="117034"/>
            <a:ext cx="4287768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>
              <a:lnSpc>
                <a:spcPts val="1800"/>
              </a:lnSpc>
            </a:pPr>
            <a:r>
              <a:rPr lang="it-IT" b="1" kern="500" dirty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hianti XBdIt BT" panose="020C0803030509090204" pitchFamily="34" charset="0"/>
              </a:rPr>
              <a:t>… spirito di consiglio </a:t>
            </a:r>
            <a:br>
              <a:rPr lang="it-IT" b="1" kern="500" dirty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hianti XBdIt BT" panose="020C0803030509090204" pitchFamily="34" charset="0"/>
              </a:rPr>
            </a:br>
            <a:r>
              <a:rPr lang="it-IT" b="1" kern="500" dirty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hianti XBdIt BT" panose="020C0803030509090204" pitchFamily="34" charset="0"/>
              </a:rPr>
              <a:t>e di fortezza,… </a:t>
            </a:r>
            <a:endParaRPr lang="it-IT" b="1" kern="500" cap="none" dirty="0">
              <a:ln w="6350" cmpd="sng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hianti XBdIt BT" panose="020C0803030509090204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65C5CB9-0A19-435A-9ED6-41EB21732CE2}"/>
              </a:ext>
            </a:extLst>
          </p:cNvPr>
          <p:cNvSpPr/>
          <p:nvPr/>
        </p:nvSpPr>
        <p:spPr>
          <a:xfrm>
            <a:off x="97972" y="2817073"/>
            <a:ext cx="4287768" cy="305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>
              <a:lnSpc>
                <a:spcPts val="1800"/>
              </a:lnSpc>
            </a:pPr>
            <a:r>
              <a:rPr lang="it-IT" sz="1400" b="1" kern="500" cap="none" dirty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masis MT Pro Medium" panose="02040604050005020304" pitchFamily="18" charset="0"/>
              </a:rPr>
              <a:t>Isaia 11,2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3DE598A-3C78-4EAE-A2F9-1116CE03E7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5" y="2377040"/>
            <a:ext cx="299053" cy="42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51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59"/>
    </mc:Choice>
    <mc:Fallback>
      <p:transition spd="slow" advTm="7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7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18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32" tmFilter="0, 0; 0.125,0.2665; 0.25,0.4; 0.375,0.465; 0.5,0.5;  0.625,0.535; 0.75,0.6; 0.875,0.7335; 1,1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16" tmFilter="0, 0; 0.125,0.2665; 0.25,0.4; 0.375,0.465; 0.5,0.5;  0.625,0.535; 0.75,0.6; 0.875,0.7335; 1,1">
                                          <p:stCondLst>
                                            <p:cond delay="86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7" tmFilter="0, 0; 0.125,0.2665; 0.25,0.4; 0.375,0.465; 0.5,0.5;  0.625,0.535; 0.75,0.6; 0.875,0.7335; 1,1">
                                          <p:stCondLst>
                                            <p:cond delay="10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7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08" decel="50000">
                                          <p:stCondLst>
                                            <p:cond delay="43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7">
                                          <p:stCondLst>
                                            <p:cond delay="85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08" decel="50000">
                                          <p:stCondLst>
                                            <p:cond delay="8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7">
                                          <p:stCondLst>
                                            <p:cond delay="106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08" decel="50000">
                                          <p:stCondLst>
                                            <p:cond delay="10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7">
                                          <p:stCondLst>
                                            <p:cond delay="11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08" decel="50000">
                                          <p:stCondLst>
                                            <p:cond delay="119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9FA622EE-360E-4805-9B2D-59BFB431D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2718" y="-4666"/>
            <a:ext cx="4676626" cy="3312721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E11E6E9-84F7-41DF-A060-B2552F4DF66B}"/>
              </a:ext>
            </a:extLst>
          </p:cNvPr>
          <p:cNvSpPr/>
          <p:nvPr/>
        </p:nvSpPr>
        <p:spPr>
          <a:xfrm>
            <a:off x="186612" y="117034"/>
            <a:ext cx="4287768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>
              <a:lnSpc>
                <a:spcPts val="1800"/>
              </a:lnSpc>
            </a:pPr>
            <a:r>
              <a:rPr lang="it-IT" b="1" kern="500" dirty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hianti XBdIt BT" panose="020C0803030509090204" pitchFamily="34" charset="0"/>
              </a:rPr>
              <a:t>… spirito di conoscenza </a:t>
            </a:r>
            <a:br>
              <a:rPr lang="it-IT" b="1" kern="500" dirty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hianti XBdIt BT" panose="020C0803030509090204" pitchFamily="34" charset="0"/>
              </a:rPr>
            </a:br>
            <a:r>
              <a:rPr lang="it-IT" b="1" kern="500" dirty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hianti XBdIt BT" panose="020C0803030509090204" pitchFamily="34" charset="0"/>
              </a:rPr>
              <a:t>e di timore del Signore. </a:t>
            </a:r>
            <a:endParaRPr lang="it-IT" b="1" kern="500" cap="none" dirty="0">
              <a:ln w="6350" cmpd="sng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hianti XBdIt BT" panose="020C0803030509090204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65C5CB9-0A19-435A-9ED6-41EB21732CE2}"/>
              </a:ext>
            </a:extLst>
          </p:cNvPr>
          <p:cNvSpPr/>
          <p:nvPr/>
        </p:nvSpPr>
        <p:spPr>
          <a:xfrm>
            <a:off x="97972" y="2817073"/>
            <a:ext cx="4287768" cy="305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>
              <a:lnSpc>
                <a:spcPts val="1800"/>
              </a:lnSpc>
            </a:pPr>
            <a:r>
              <a:rPr lang="it-IT" sz="1400" b="1" kern="500" cap="none" dirty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masis MT Pro Medium" panose="02040604050005020304" pitchFamily="18" charset="0"/>
              </a:rPr>
              <a:t>Isaia 11,2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3DE598A-3C78-4EAE-A2F9-1116CE03E7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5" y="2377040"/>
            <a:ext cx="299053" cy="42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49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40"/>
    </mc:Choice>
    <mc:Fallback>
      <p:transition spd="slow" advTm="8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7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18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32" tmFilter="0, 0; 0.125,0.2665; 0.25,0.4; 0.375,0.465; 0.5,0.5;  0.625,0.535; 0.75,0.6; 0.875,0.7335; 1,1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16" tmFilter="0, 0; 0.125,0.2665; 0.25,0.4; 0.375,0.465; 0.5,0.5;  0.625,0.535; 0.75,0.6; 0.875,0.7335; 1,1">
                                          <p:stCondLst>
                                            <p:cond delay="86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7" tmFilter="0, 0; 0.125,0.2665; 0.25,0.4; 0.375,0.465; 0.5,0.5;  0.625,0.535; 0.75,0.6; 0.875,0.7335; 1,1">
                                          <p:stCondLst>
                                            <p:cond delay="10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7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08" decel="50000">
                                          <p:stCondLst>
                                            <p:cond delay="43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7">
                                          <p:stCondLst>
                                            <p:cond delay="85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08" decel="50000">
                                          <p:stCondLst>
                                            <p:cond delay="8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7">
                                          <p:stCondLst>
                                            <p:cond delay="106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08" decel="50000">
                                          <p:stCondLst>
                                            <p:cond delay="10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7">
                                          <p:stCondLst>
                                            <p:cond delay="11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08" decel="50000">
                                          <p:stCondLst>
                                            <p:cond delay="119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rgbClr val="00206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F28801F-68F0-4DD5-9856-8A0B1C5FCA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7"/>
          <a:stretch/>
        </p:blipFill>
        <p:spPr>
          <a:xfrm>
            <a:off x="-23090" y="6591"/>
            <a:ext cx="4686529" cy="3315105"/>
          </a:xfrm>
          <a:prstGeom prst="rect">
            <a:avLst/>
          </a:prstGeom>
        </p:spPr>
      </p:pic>
      <p:pic>
        <p:nvPicPr>
          <p:cNvPr id="86" name="Immagine 85">
            <a:extLst>
              <a:ext uri="{FF2B5EF4-FFF2-40B4-BE49-F238E27FC236}">
                <a16:creationId xmlns:a16="http://schemas.microsoft.com/office/drawing/2014/main" id="{1F37FACA-F56A-43EC-A57D-FB38F912F6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68" y="-1"/>
            <a:ext cx="4680008" cy="3303665"/>
          </a:xfrm>
          <a:prstGeom prst="rect">
            <a:avLst/>
          </a:prstGeom>
        </p:spPr>
      </p:pic>
      <p:pic>
        <p:nvPicPr>
          <p:cNvPr id="88" name="Immagine 87" descr="Immagine che contiene testo, tessuto&#10;&#10;Descrizione generata automaticamente">
            <a:extLst>
              <a:ext uri="{FF2B5EF4-FFF2-40B4-BE49-F238E27FC236}">
                <a16:creationId xmlns:a16="http://schemas.microsoft.com/office/drawing/2014/main" id="{F6B1D5C1-EDFE-4AEB-ABBE-606E09777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69" y="-30822"/>
            <a:ext cx="4760485" cy="3346948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167A614-2F5C-403D-B67A-778B6BB6C0A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760" y="2610076"/>
            <a:ext cx="299053" cy="423015"/>
          </a:xfrm>
          <a:prstGeom prst="rect">
            <a:avLst/>
          </a:prstGeom>
        </p:spPr>
      </p:pic>
      <p:grpSp>
        <p:nvGrpSpPr>
          <p:cNvPr id="11" name="Group 18">
            <a:extLst>
              <a:ext uri="{FF2B5EF4-FFF2-40B4-BE49-F238E27FC236}">
                <a16:creationId xmlns:a16="http://schemas.microsoft.com/office/drawing/2014/main" id="{F986F0A2-3E58-416C-AED8-5BF550B3725F}"/>
              </a:ext>
            </a:extLst>
          </p:cNvPr>
          <p:cNvGrpSpPr>
            <a:grpSpLocks/>
          </p:cNvGrpSpPr>
          <p:nvPr/>
        </p:nvGrpSpPr>
        <p:grpSpPr bwMode="auto">
          <a:xfrm>
            <a:off x="0" y="206997"/>
            <a:ext cx="4268276" cy="597481"/>
            <a:chOff x="703" y="0"/>
            <a:chExt cx="3882" cy="623"/>
          </a:xfrm>
        </p:grpSpPr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67D6DE66-E5F5-45C0-B61B-55516083993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03" y="0"/>
              <a:ext cx="3882" cy="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7FE7B1D9-51FA-4CD1-BFE1-76091F501F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5" y="67"/>
              <a:ext cx="197" cy="193"/>
            </a:xfrm>
            <a:custGeom>
              <a:avLst/>
              <a:gdLst>
                <a:gd name="T0" fmla="*/ 97 w 197"/>
                <a:gd name="T1" fmla="*/ 0 h 193"/>
                <a:gd name="T2" fmla="*/ 122 w 197"/>
                <a:gd name="T3" fmla="*/ 73 h 193"/>
                <a:gd name="T4" fmla="*/ 197 w 197"/>
                <a:gd name="T5" fmla="*/ 73 h 193"/>
                <a:gd name="T6" fmla="*/ 136 w 197"/>
                <a:gd name="T7" fmla="*/ 120 h 193"/>
                <a:gd name="T8" fmla="*/ 159 w 197"/>
                <a:gd name="T9" fmla="*/ 193 h 193"/>
                <a:gd name="T10" fmla="*/ 97 w 197"/>
                <a:gd name="T11" fmla="*/ 146 h 193"/>
                <a:gd name="T12" fmla="*/ 38 w 197"/>
                <a:gd name="T13" fmla="*/ 193 h 193"/>
                <a:gd name="T14" fmla="*/ 61 w 197"/>
                <a:gd name="T15" fmla="*/ 120 h 193"/>
                <a:gd name="T16" fmla="*/ 0 w 197"/>
                <a:gd name="T17" fmla="*/ 73 h 193"/>
                <a:gd name="T18" fmla="*/ 74 w 197"/>
                <a:gd name="T19" fmla="*/ 73 h 193"/>
                <a:gd name="T20" fmla="*/ 97 w 197"/>
                <a:gd name="T21" fmla="*/ 0 h 193"/>
                <a:gd name="T22" fmla="*/ 97 w 197"/>
                <a:gd name="T23" fmla="*/ 12 h 193"/>
                <a:gd name="T24" fmla="*/ 119 w 197"/>
                <a:gd name="T25" fmla="*/ 77 h 193"/>
                <a:gd name="T26" fmla="*/ 186 w 197"/>
                <a:gd name="T27" fmla="*/ 77 h 193"/>
                <a:gd name="T28" fmla="*/ 132 w 197"/>
                <a:gd name="T29" fmla="*/ 118 h 193"/>
                <a:gd name="T30" fmla="*/ 153 w 197"/>
                <a:gd name="T31" fmla="*/ 183 h 193"/>
                <a:gd name="T32" fmla="*/ 97 w 197"/>
                <a:gd name="T33" fmla="*/ 143 h 193"/>
                <a:gd name="T34" fmla="*/ 44 w 197"/>
                <a:gd name="T35" fmla="*/ 183 h 193"/>
                <a:gd name="T36" fmla="*/ 65 w 197"/>
                <a:gd name="T37" fmla="*/ 118 h 193"/>
                <a:gd name="T38" fmla="*/ 9 w 197"/>
                <a:gd name="T39" fmla="*/ 77 h 193"/>
                <a:gd name="T40" fmla="*/ 78 w 197"/>
                <a:gd name="T41" fmla="*/ 77 h 193"/>
                <a:gd name="T42" fmla="*/ 97 w 197"/>
                <a:gd name="T43" fmla="*/ 12 h 193"/>
                <a:gd name="T44" fmla="*/ 97 w 197"/>
                <a:gd name="T45" fmla="*/ 21 h 193"/>
                <a:gd name="T46" fmla="*/ 117 w 197"/>
                <a:gd name="T47" fmla="*/ 79 h 193"/>
                <a:gd name="T48" fmla="*/ 178 w 197"/>
                <a:gd name="T49" fmla="*/ 79 h 193"/>
                <a:gd name="T50" fmla="*/ 128 w 197"/>
                <a:gd name="T51" fmla="*/ 116 h 193"/>
                <a:gd name="T52" fmla="*/ 147 w 197"/>
                <a:gd name="T53" fmla="*/ 175 h 193"/>
                <a:gd name="T54" fmla="*/ 97 w 197"/>
                <a:gd name="T55" fmla="*/ 139 h 193"/>
                <a:gd name="T56" fmla="*/ 49 w 197"/>
                <a:gd name="T57" fmla="*/ 175 h 193"/>
                <a:gd name="T58" fmla="*/ 69 w 197"/>
                <a:gd name="T59" fmla="*/ 116 h 193"/>
                <a:gd name="T60" fmla="*/ 19 w 197"/>
                <a:gd name="T61" fmla="*/ 79 h 193"/>
                <a:gd name="T62" fmla="*/ 80 w 197"/>
                <a:gd name="T63" fmla="*/ 79 h 193"/>
                <a:gd name="T64" fmla="*/ 97 w 197"/>
                <a:gd name="T65" fmla="*/ 21 h 193"/>
                <a:gd name="T66" fmla="*/ 136 w 197"/>
                <a:gd name="T67" fmla="*/ 52 h 193"/>
                <a:gd name="T68" fmla="*/ 120 w 197"/>
                <a:gd name="T69" fmla="*/ 98 h 193"/>
                <a:gd name="T70" fmla="*/ 159 w 197"/>
                <a:gd name="T71" fmla="*/ 123 h 193"/>
                <a:gd name="T72" fmla="*/ 113 w 197"/>
                <a:gd name="T73" fmla="*/ 125 h 193"/>
                <a:gd name="T74" fmla="*/ 97 w 197"/>
                <a:gd name="T75" fmla="*/ 170 h 193"/>
                <a:gd name="T76" fmla="*/ 84 w 197"/>
                <a:gd name="T77" fmla="*/ 127 h 193"/>
                <a:gd name="T78" fmla="*/ 38 w 197"/>
                <a:gd name="T79" fmla="*/ 127 h 193"/>
                <a:gd name="T80" fmla="*/ 74 w 197"/>
                <a:gd name="T81" fmla="*/ 98 h 193"/>
                <a:gd name="T82" fmla="*/ 61 w 197"/>
                <a:gd name="T83" fmla="*/ 56 h 193"/>
                <a:gd name="T84" fmla="*/ 97 w 197"/>
                <a:gd name="T85" fmla="*/ 81 h 193"/>
                <a:gd name="T86" fmla="*/ 136 w 197"/>
                <a:gd name="T87" fmla="*/ 52 h 19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97"/>
                <a:gd name="T133" fmla="*/ 0 h 193"/>
                <a:gd name="T134" fmla="*/ 197 w 197"/>
                <a:gd name="T135" fmla="*/ 193 h 19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97" h="193">
                  <a:moveTo>
                    <a:pt x="97" y="0"/>
                  </a:moveTo>
                  <a:lnTo>
                    <a:pt x="122" y="73"/>
                  </a:lnTo>
                  <a:lnTo>
                    <a:pt x="197" y="73"/>
                  </a:lnTo>
                  <a:lnTo>
                    <a:pt x="136" y="120"/>
                  </a:lnTo>
                  <a:lnTo>
                    <a:pt x="159" y="193"/>
                  </a:lnTo>
                  <a:lnTo>
                    <a:pt x="97" y="146"/>
                  </a:lnTo>
                  <a:lnTo>
                    <a:pt x="38" y="193"/>
                  </a:lnTo>
                  <a:lnTo>
                    <a:pt x="61" y="120"/>
                  </a:lnTo>
                  <a:lnTo>
                    <a:pt x="0" y="73"/>
                  </a:lnTo>
                  <a:lnTo>
                    <a:pt x="74" y="73"/>
                  </a:lnTo>
                  <a:lnTo>
                    <a:pt x="97" y="0"/>
                  </a:lnTo>
                  <a:close/>
                  <a:moveTo>
                    <a:pt x="97" y="12"/>
                  </a:moveTo>
                  <a:lnTo>
                    <a:pt x="119" y="77"/>
                  </a:lnTo>
                  <a:lnTo>
                    <a:pt x="186" y="77"/>
                  </a:lnTo>
                  <a:lnTo>
                    <a:pt x="132" y="118"/>
                  </a:lnTo>
                  <a:lnTo>
                    <a:pt x="153" y="183"/>
                  </a:lnTo>
                  <a:lnTo>
                    <a:pt x="97" y="143"/>
                  </a:lnTo>
                  <a:lnTo>
                    <a:pt x="44" y="183"/>
                  </a:lnTo>
                  <a:lnTo>
                    <a:pt x="65" y="118"/>
                  </a:lnTo>
                  <a:lnTo>
                    <a:pt x="9" y="77"/>
                  </a:lnTo>
                  <a:lnTo>
                    <a:pt x="78" y="77"/>
                  </a:lnTo>
                  <a:lnTo>
                    <a:pt x="97" y="12"/>
                  </a:lnTo>
                  <a:close/>
                  <a:moveTo>
                    <a:pt x="97" y="21"/>
                  </a:moveTo>
                  <a:lnTo>
                    <a:pt x="117" y="79"/>
                  </a:lnTo>
                  <a:lnTo>
                    <a:pt x="178" y="79"/>
                  </a:lnTo>
                  <a:lnTo>
                    <a:pt x="128" y="116"/>
                  </a:lnTo>
                  <a:lnTo>
                    <a:pt x="147" y="175"/>
                  </a:lnTo>
                  <a:lnTo>
                    <a:pt x="97" y="139"/>
                  </a:lnTo>
                  <a:lnTo>
                    <a:pt x="49" y="175"/>
                  </a:lnTo>
                  <a:lnTo>
                    <a:pt x="69" y="116"/>
                  </a:lnTo>
                  <a:lnTo>
                    <a:pt x="19" y="79"/>
                  </a:lnTo>
                  <a:lnTo>
                    <a:pt x="80" y="79"/>
                  </a:lnTo>
                  <a:lnTo>
                    <a:pt x="97" y="21"/>
                  </a:lnTo>
                  <a:close/>
                  <a:moveTo>
                    <a:pt x="136" y="52"/>
                  </a:moveTo>
                  <a:lnTo>
                    <a:pt x="120" y="98"/>
                  </a:lnTo>
                  <a:lnTo>
                    <a:pt x="159" y="123"/>
                  </a:lnTo>
                  <a:lnTo>
                    <a:pt x="113" y="125"/>
                  </a:lnTo>
                  <a:lnTo>
                    <a:pt x="97" y="170"/>
                  </a:lnTo>
                  <a:lnTo>
                    <a:pt x="84" y="127"/>
                  </a:lnTo>
                  <a:lnTo>
                    <a:pt x="38" y="127"/>
                  </a:lnTo>
                  <a:lnTo>
                    <a:pt x="74" y="98"/>
                  </a:lnTo>
                  <a:lnTo>
                    <a:pt x="61" y="56"/>
                  </a:lnTo>
                  <a:lnTo>
                    <a:pt x="97" y="81"/>
                  </a:lnTo>
                  <a:lnTo>
                    <a:pt x="136" y="52"/>
                  </a:lnTo>
                  <a:close/>
                </a:path>
              </a:pathLst>
            </a:custGeom>
            <a:solidFill>
              <a:srgbClr val="B8DF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7E20478D-8D9F-4333-93E5-9006427A7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" y="67"/>
              <a:ext cx="197" cy="193"/>
            </a:xfrm>
            <a:custGeom>
              <a:avLst/>
              <a:gdLst>
                <a:gd name="T0" fmla="*/ 97 w 197"/>
                <a:gd name="T1" fmla="*/ 0 h 193"/>
                <a:gd name="T2" fmla="*/ 122 w 197"/>
                <a:gd name="T3" fmla="*/ 73 h 193"/>
                <a:gd name="T4" fmla="*/ 197 w 197"/>
                <a:gd name="T5" fmla="*/ 73 h 193"/>
                <a:gd name="T6" fmla="*/ 136 w 197"/>
                <a:gd name="T7" fmla="*/ 120 h 193"/>
                <a:gd name="T8" fmla="*/ 159 w 197"/>
                <a:gd name="T9" fmla="*/ 193 h 193"/>
                <a:gd name="T10" fmla="*/ 97 w 197"/>
                <a:gd name="T11" fmla="*/ 146 h 193"/>
                <a:gd name="T12" fmla="*/ 38 w 197"/>
                <a:gd name="T13" fmla="*/ 193 h 193"/>
                <a:gd name="T14" fmla="*/ 61 w 197"/>
                <a:gd name="T15" fmla="*/ 120 h 193"/>
                <a:gd name="T16" fmla="*/ 0 w 197"/>
                <a:gd name="T17" fmla="*/ 73 h 193"/>
                <a:gd name="T18" fmla="*/ 74 w 197"/>
                <a:gd name="T19" fmla="*/ 73 h 193"/>
                <a:gd name="T20" fmla="*/ 97 w 197"/>
                <a:gd name="T21" fmla="*/ 0 h 1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7"/>
                <a:gd name="T34" fmla="*/ 0 h 193"/>
                <a:gd name="T35" fmla="*/ 197 w 197"/>
                <a:gd name="T36" fmla="*/ 193 h 19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7" h="193">
                  <a:moveTo>
                    <a:pt x="97" y="0"/>
                  </a:moveTo>
                  <a:lnTo>
                    <a:pt x="122" y="73"/>
                  </a:lnTo>
                  <a:lnTo>
                    <a:pt x="197" y="73"/>
                  </a:lnTo>
                  <a:lnTo>
                    <a:pt x="136" y="120"/>
                  </a:lnTo>
                  <a:lnTo>
                    <a:pt x="159" y="193"/>
                  </a:lnTo>
                  <a:lnTo>
                    <a:pt x="97" y="146"/>
                  </a:lnTo>
                  <a:lnTo>
                    <a:pt x="38" y="193"/>
                  </a:lnTo>
                  <a:lnTo>
                    <a:pt x="61" y="120"/>
                  </a:lnTo>
                  <a:lnTo>
                    <a:pt x="0" y="73"/>
                  </a:lnTo>
                  <a:lnTo>
                    <a:pt x="74" y="73"/>
                  </a:lnTo>
                  <a:lnTo>
                    <a:pt x="97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AE9A9814-C1AA-4550-8138-40DFE3EAD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" y="79"/>
              <a:ext cx="177" cy="171"/>
            </a:xfrm>
            <a:custGeom>
              <a:avLst/>
              <a:gdLst>
                <a:gd name="T0" fmla="*/ 88 w 177"/>
                <a:gd name="T1" fmla="*/ 0 h 171"/>
                <a:gd name="T2" fmla="*/ 110 w 177"/>
                <a:gd name="T3" fmla="*/ 65 h 171"/>
                <a:gd name="T4" fmla="*/ 177 w 177"/>
                <a:gd name="T5" fmla="*/ 65 h 171"/>
                <a:gd name="T6" fmla="*/ 123 w 177"/>
                <a:gd name="T7" fmla="*/ 106 h 171"/>
                <a:gd name="T8" fmla="*/ 144 w 177"/>
                <a:gd name="T9" fmla="*/ 171 h 171"/>
                <a:gd name="T10" fmla="*/ 88 w 177"/>
                <a:gd name="T11" fmla="*/ 131 h 171"/>
                <a:gd name="T12" fmla="*/ 35 w 177"/>
                <a:gd name="T13" fmla="*/ 171 h 171"/>
                <a:gd name="T14" fmla="*/ 56 w 177"/>
                <a:gd name="T15" fmla="*/ 106 h 171"/>
                <a:gd name="T16" fmla="*/ 0 w 177"/>
                <a:gd name="T17" fmla="*/ 65 h 171"/>
                <a:gd name="T18" fmla="*/ 69 w 177"/>
                <a:gd name="T19" fmla="*/ 65 h 171"/>
                <a:gd name="T20" fmla="*/ 88 w 177"/>
                <a:gd name="T21" fmla="*/ 0 h 1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7"/>
                <a:gd name="T34" fmla="*/ 0 h 171"/>
                <a:gd name="T35" fmla="*/ 177 w 177"/>
                <a:gd name="T36" fmla="*/ 171 h 1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7" h="171">
                  <a:moveTo>
                    <a:pt x="88" y="0"/>
                  </a:moveTo>
                  <a:lnTo>
                    <a:pt x="110" y="65"/>
                  </a:lnTo>
                  <a:lnTo>
                    <a:pt x="177" y="65"/>
                  </a:lnTo>
                  <a:lnTo>
                    <a:pt x="123" y="106"/>
                  </a:lnTo>
                  <a:lnTo>
                    <a:pt x="144" y="171"/>
                  </a:lnTo>
                  <a:lnTo>
                    <a:pt x="88" y="131"/>
                  </a:lnTo>
                  <a:lnTo>
                    <a:pt x="35" y="171"/>
                  </a:lnTo>
                  <a:lnTo>
                    <a:pt x="56" y="106"/>
                  </a:lnTo>
                  <a:lnTo>
                    <a:pt x="0" y="65"/>
                  </a:lnTo>
                  <a:lnTo>
                    <a:pt x="69" y="65"/>
                  </a:lnTo>
                  <a:lnTo>
                    <a:pt x="88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1BA58CBC-82C5-48F6-9A7A-EC9DA99FF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" y="88"/>
              <a:ext cx="159" cy="154"/>
            </a:xfrm>
            <a:custGeom>
              <a:avLst/>
              <a:gdLst>
                <a:gd name="T0" fmla="*/ 78 w 159"/>
                <a:gd name="T1" fmla="*/ 0 h 154"/>
                <a:gd name="T2" fmla="*/ 98 w 159"/>
                <a:gd name="T3" fmla="*/ 58 h 154"/>
                <a:gd name="T4" fmla="*/ 159 w 159"/>
                <a:gd name="T5" fmla="*/ 58 h 154"/>
                <a:gd name="T6" fmla="*/ 109 w 159"/>
                <a:gd name="T7" fmla="*/ 95 h 154"/>
                <a:gd name="T8" fmla="*/ 128 w 159"/>
                <a:gd name="T9" fmla="*/ 154 h 154"/>
                <a:gd name="T10" fmla="*/ 78 w 159"/>
                <a:gd name="T11" fmla="*/ 118 h 154"/>
                <a:gd name="T12" fmla="*/ 30 w 159"/>
                <a:gd name="T13" fmla="*/ 154 h 154"/>
                <a:gd name="T14" fmla="*/ 50 w 159"/>
                <a:gd name="T15" fmla="*/ 95 h 154"/>
                <a:gd name="T16" fmla="*/ 0 w 159"/>
                <a:gd name="T17" fmla="*/ 58 h 154"/>
                <a:gd name="T18" fmla="*/ 61 w 159"/>
                <a:gd name="T19" fmla="*/ 58 h 154"/>
                <a:gd name="T20" fmla="*/ 78 w 159"/>
                <a:gd name="T21" fmla="*/ 0 h 15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9"/>
                <a:gd name="T34" fmla="*/ 0 h 154"/>
                <a:gd name="T35" fmla="*/ 159 w 159"/>
                <a:gd name="T36" fmla="*/ 154 h 15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9" h="154">
                  <a:moveTo>
                    <a:pt x="78" y="0"/>
                  </a:moveTo>
                  <a:lnTo>
                    <a:pt x="98" y="58"/>
                  </a:lnTo>
                  <a:lnTo>
                    <a:pt x="159" y="58"/>
                  </a:lnTo>
                  <a:lnTo>
                    <a:pt x="109" y="95"/>
                  </a:lnTo>
                  <a:lnTo>
                    <a:pt x="128" y="154"/>
                  </a:lnTo>
                  <a:lnTo>
                    <a:pt x="78" y="118"/>
                  </a:lnTo>
                  <a:lnTo>
                    <a:pt x="30" y="154"/>
                  </a:lnTo>
                  <a:lnTo>
                    <a:pt x="50" y="95"/>
                  </a:lnTo>
                  <a:lnTo>
                    <a:pt x="0" y="58"/>
                  </a:lnTo>
                  <a:lnTo>
                    <a:pt x="61" y="58"/>
                  </a:lnTo>
                  <a:lnTo>
                    <a:pt x="78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Freeform 24">
              <a:extLst>
                <a:ext uri="{FF2B5EF4-FFF2-40B4-BE49-F238E27FC236}">
                  <a16:creationId xmlns:a16="http://schemas.microsoft.com/office/drawing/2014/main" id="{1A456053-ABB2-4A5E-A6F0-3AB2B70DA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" y="119"/>
              <a:ext cx="121" cy="118"/>
            </a:xfrm>
            <a:custGeom>
              <a:avLst/>
              <a:gdLst>
                <a:gd name="T0" fmla="*/ 98 w 121"/>
                <a:gd name="T1" fmla="*/ 0 h 118"/>
                <a:gd name="T2" fmla="*/ 82 w 121"/>
                <a:gd name="T3" fmla="*/ 46 h 118"/>
                <a:gd name="T4" fmla="*/ 121 w 121"/>
                <a:gd name="T5" fmla="*/ 71 h 118"/>
                <a:gd name="T6" fmla="*/ 75 w 121"/>
                <a:gd name="T7" fmla="*/ 73 h 118"/>
                <a:gd name="T8" fmla="*/ 59 w 121"/>
                <a:gd name="T9" fmla="*/ 118 h 118"/>
                <a:gd name="T10" fmla="*/ 46 w 121"/>
                <a:gd name="T11" fmla="*/ 75 h 118"/>
                <a:gd name="T12" fmla="*/ 0 w 121"/>
                <a:gd name="T13" fmla="*/ 75 h 118"/>
                <a:gd name="T14" fmla="*/ 36 w 121"/>
                <a:gd name="T15" fmla="*/ 46 h 118"/>
                <a:gd name="T16" fmla="*/ 23 w 121"/>
                <a:gd name="T17" fmla="*/ 4 h 118"/>
                <a:gd name="T18" fmla="*/ 59 w 121"/>
                <a:gd name="T19" fmla="*/ 29 h 118"/>
                <a:gd name="T20" fmla="*/ 98 w 121"/>
                <a:gd name="T21" fmla="*/ 0 h 1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1"/>
                <a:gd name="T34" fmla="*/ 0 h 118"/>
                <a:gd name="T35" fmla="*/ 121 w 121"/>
                <a:gd name="T36" fmla="*/ 118 h 11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1" h="118">
                  <a:moveTo>
                    <a:pt x="98" y="0"/>
                  </a:moveTo>
                  <a:lnTo>
                    <a:pt x="82" y="46"/>
                  </a:lnTo>
                  <a:lnTo>
                    <a:pt x="121" y="71"/>
                  </a:lnTo>
                  <a:lnTo>
                    <a:pt x="75" y="73"/>
                  </a:lnTo>
                  <a:lnTo>
                    <a:pt x="59" y="118"/>
                  </a:lnTo>
                  <a:lnTo>
                    <a:pt x="46" y="75"/>
                  </a:lnTo>
                  <a:lnTo>
                    <a:pt x="0" y="75"/>
                  </a:lnTo>
                  <a:lnTo>
                    <a:pt x="36" y="46"/>
                  </a:lnTo>
                  <a:lnTo>
                    <a:pt x="23" y="4"/>
                  </a:lnTo>
                  <a:lnTo>
                    <a:pt x="59" y="29"/>
                  </a:lnTo>
                  <a:lnTo>
                    <a:pt x="98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Freeform 25">
              <a:extLst>
                <a:ext uri="{FF2B5EF4-FFF2-40B4-BE49-F238E27FC236}">
                  <a16:creationId xmlns:a16="http://schemas.microsoft.com/office/drawing/2014/main" id="{683644BA-92D2-4E7E-BEC1-44056F811A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22" y="58"/>
              <a:ext cx="251" cy="246"/>
            </a:xfrm>
            <a:custGeom>
              <a:avLst/>
              <a:gdLst>
                <a:gd name="T0" fmla="*/ 125 w 251"/>
                <a:gd name="T1" fmla="*/ 0 h 246"/>
                <a:gd name="T2" fmla="*/ 155 w 251"/>
                <a:gd name="T3" fmla="*/ 94 h 246"/>
                <a:gd name="T4" fmla="*/ 251 w 251"/>
                <a:gd name="T5" fmla="*/ 94 h 246"/>
                <a:gd name="T6" fmla="*/ 173 w 251"/>
                <a:gd name="T7" fmla="*/ 152 h 246"/>
                <a:gd name="T8" fmla="*/ 203 w 251"/>
                <a:gd name="T9" fmla="*/ 246 h 246"/>
                <a:gd name="T10" fmla="*/ 125 w 251"/>
                <a:gd name="T11" fmla="*/ 188 h 246"/>
                <a:gd name="T12" fmla="*/ 48 w 251"/>
                <a:gd name="T13" fmla="*/ 246 h 246"/>
                <a:gd name="T14" fmla="*/ 77 w 251"/>
                <a:gd name="T15" fmla="*/ 152 h 246"/>
                <a:gd name="T16" fmla="*/ 0 w 251"/>
                <a:gd name="T17" fmla="*/ 94 h 246"/>
                <a:gd name="T18" fmla="*/ 96 w 251"/>
                <a:gd name="T19" fmla="*/ 94 h 246"/>
                <a:gd name="T20" fmla="*/ 125 w 251"/>
                <a:gd name="T21" fmla="*/ 0 h 246"/>
                <a:gd name="T22" fmla="*/ 125 w 251"/>
                <a:gd name="T23" fmla="*/ 15 h 246"/>
                <a:gd name="T24" fmla="*/ 152 w 251"/>
                <a:gd name="T25" fmla="*/ 98 h 246"/>
                <a:gd name="T26" fmla="*/ 238 w 251"/>
                <a:gd name="T27" fmla="*/ 98 h 246"/>
                <a:gd name="T28" fmla="*/ 169 w 251"/>
                <a:gd name="T29" fmla="*/ 150 h 246"/>
                <a:gd name="T30" fmla="*/ 196 w 251"/>
                <a:gd name="T31" fmla="*/ 232 h 246"/>
                <a:gd name="T32" fmla="*/ 125 w 251"/>
                <a:gd name="T33" fmla="*/ 180 h 246"/>
                <a:gd name="T34" fmla="*/ 56 w 251"/>
                <a:gd name="T35" fmla="*/ 232 h 246"/>
                <a:gd name="T36" fmla="*/ 83 w 251"/>
                <a:gd name="T37" fmla="*/ 150 h 246"/>
                <a:gd name="T38" fmla="*/ 13 w 251"/>
                <a:gd name="T39" fmla="*/ 98 h 246"/>
                <a:gd name="T40" fmla="*/ 100 w 251"/>
                <a:gd name="T41" fmla="*/ 98 h 246"/>
                <a:gd name="T42" fmla="*/ 125 w 251"/>
                <a:gd name="T43" fmla="*/ 15 h 246"/>
                <a:gd name="T44" fmla="*/ 125 w 251"/>
                <a:gd name="T45" fmla="*/ 27 h 246"/>
                <a:gd name="T46" fmla="*/ 150 w 251"/>
                <a:gd name="T47" fmla="*/ 102 h 246"/>
                <a:gd name="T48" fmla="*/ 227 w 251"/>
                <a:gd name="T49" fmla="*/ 102 h 246"/>
                <a:gd name="T50" fmla="*/ 163 w 251"/>
                <a:gd name="T51" fmla="*/ 148 h 246"/>
                <a:gd name="T52" fmla="*/ 188 w 251"/>
                <a:gd name="T53" fmla="*/ 223 h 246"/>
                <a:gd name="T54" fmla="*/ 125 w 251"/>
                <a:gd name="T55" fmla="*/ 177 h 246"/>
                <a:gd name="T56" fmla="*/ 63 w 251"/>
                <a:gd name="T57" fmla="*/ 223 h 246"/>
                <a:gd name="T58" fmla="*/ 86 w 251"/>
                <a:gd name="T59" fmla="*/ 148 h 246"/>
                <a:gd name="T60" fmla="*/ 25 w 251"/>
                <a:gd name="T61" fmla="*/ 102 h 246"/>
                <a:gd name="T62" fmla="*/ 102 w 251"/>
                <a:gd name="T63" fmla="*/ 102 h 246"/>
                <a:gd name="T64" fmla="*/ 125 w 251"/>
                <a:gd name="T65" fmla="*/ 27 h 246"/>
                <a:gd name="T66" fmla="*/ 173 w 251"/>
                <a:gd name="T67" fmla="*/ 69 h 246"/>
                <a:gd name="T68" fmla="*/ 154 w 251"/>
                <a:gd name="T69" fmla="*/ 125 h 246"/>
                <a:gd name="T70" fmla="*/ 202 w 251"/>
                <a:gd name="T71" fmla="*/ 159 h 246"/>
                <a:gd name="T72" fmla="*/ 144 w 251"/>
                <a:gd name="T73" fmla="*/ 159 h 246"/>
                <a:gd name="T74" fmla="*/ 125 w 251"/>
                <a:gd name="T75" fmla="*/ 217 h 246"/>
                <a:gd name="T76" fmla="*/ 107 w 251"/>
                <a:gd name="T77" fmla="*/ 161 h 246"/>
                <a:gd name="T78" fmla="*/ 48 w 251"/>
                <a:gd name="T79" fmla="*/ 163 h 246"/>
                <a:gd name="T80" fmla="*/ 96 w 251"/>
                <a:gd name="T81" fmla="*/ 127 h 246"/>
                <a:gd name="T82" fmla="*/ 77 w 251"/>
                <a:gd name="T83" fmla="*/ 71 h 246"/>
                <a:gd name="T84" fmla="*/ 125 w 251"/>
                <a:gd name="T85" fmla="*/ 104 h 246"/>
                <a:gd name="T86" fmla="*/ 173 w 251"/>
                <a:gd name="T87" fmla="*/ 69 h 2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51"/>
                <a:gd name="T133" fmla="*/ 0 h 246"/>
                <a:gd name="T134" fmla="*/ 251 w 251"/>
                <a:gd name="T135" fmla="*/ 246 h 2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51" h="246">
                  <a:moveTo>
                    <a:pt x="125" y="0"/>
                  </a:moveTo>
                  <a:lnTo>
                    <a:pt x="155" y="94"/>
                  </a:lnTo>
                  <a:lnTo>
                    <a:pt x="251" y="94"/>
                  </a:lnTo>
                  <a:lnTo>
                    <a:pt x="173" y="152"/>
                  </a:lnTo>
                  <a:lnTo>
                    <a:pt x="203" y="246"/>
                  </a:lnTo>
                  <a:lnTo>
                    <a:pt x="125" y="188"/>
                  </a:lnTo>
                  <a:lnTo>
                    <a:pt x="48" y="246"/>
                  </a:lnTo>
                  <a:lnTo>
                    <a:pt x="77" y="152"/>
                  </a:lnTo>
                  <a:lnTo>
                    <a:pt x="0" y="94"/>
                  </a:lnTo>
                  <a:lnTo>
                    <a:pt x="96" y="94"/>
                  </a:lnTo>
                  <a:lnTo>
                    <a:pt x="125" y="0"/>
                  </a:lnTo>
                  <a:close/>
                  <a:moveTo>
                    <a:pt x="125" y="15"/>
                  </a:moveTo>
                  <a:lnTo>
                    <a:pt x="152" y="98"/>
                  </a:lnTo>
                  <a:lnTo>
                    <a:pt x="238" y="98"/>
                  </a:lnTo>
                  <a:lnTo>
                    <a:pt x="169" y="150"/>
                  </a:lnTo>
                  <a:lnTo>
                    <a:pt x="196" y="232"/>
                  </a:lnTo>
                  <a:lnTo>
                    <a:pt x="125" y="180"/>
                  </a:lnTo>
                  <a:lnTo>
                    <a:pt x="56" y="232"/>
                  </a:lnTo>
                  <a:lnTo>
                    <a:pt x="83" y="150"/>
                  </a:lnTo>
                  <a:lnTo>
                    <a:pt x="13" y="98"/>
                  </a:lnTo>
                  <a:lnTo>
                    <a:pt x="100" y="98"/>
                  </a:lnTo>
                  <a:lnTo>
                    <a:pt x="125" y="15"/>
                  </a:lnTo>
                  <a:close/>
                  <a:moveTo>
                    <a:pt x="125" y="27"/>
                  </a:moveTo>
                  <a:lnTo>
                    <a:pt x="150" y="102"/>
                  </a:lnTo>
                  <a:lnTo>
                    <a:pt x="227" y="102"/>
                  </a:lnTo>
                  <a:lnTo>
                    <a:pt x="163" y="148"/>
                  </a:lnTo>
                  <a:lnTo>
                    <a:pt x="188" y="223"/>
                  </a:lnTo>
                  <a:lnTo>
                    <a:pt x="125" y="177"/>
                  </a:lnTo>
                  <a:lnTo>
                    <a:pt x="63" y="223"/>
                  </a:lnTo>
                  <a:lnTo>
                    <a:pt x="86" y="148"/>
                  </a:lnTo>
                  <a:lnTo>
                    <a:pt x="25" y="102"/>
                  </a:lnTo>
                  <a:lnTo>
                    <a:pt x="102" y="102"/>
                  </a:lnTo>
                  <a:lnTo>
                    <a:pt x="125" y="27"/>
                  </a:lnTo>
                  <a:close/>
                  <a:moveTo>
                    <a:pt x="173" y="69"/>
                  </a:moveTo>
                  <a:lnTo>
                    <a:pt x="154" y="125"/>
                  </a:lnTo>
                  <a:lnTo>
                    <a:pt x="202" y="159"/>
                  </a:lnTo>
                  <a:lnTo>
                    <a:pt x="144" y="159"/>
                  </a:lnTo>
                  <a:lnTo>
                    <a:pt x="125" y="217"/>
                  </a:lnTo>
                  <a:lnTo>
                    <a:pt x="107" y="161"/>
                  </a:lnTo>
                  <a:lnTo>
                    <a:pt x="48" y="163"/>
                  </a:lnTo>
                  <a:lnTo>
                    <a:pt x="96" y="127"/>
                  </a:lnTo>
                  <a:lnTo>
                    <a:pt x="77" y="71"/>
                  </a:lnTo>
                  <a:lnTo>
                    <a:pt x="125" y="104"/>
                  </a:lnTo>
                  <a:lnTo>
                    <a:pt x="173" y="69"/>
                  </a:lnTo>
                  <a:close/>
                </a:path>
              </a:pathLst>
            </a:custGeom>
            <a:solidFill>
              <a:srgbClr val="B8DF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" name="Freeform 26">
              <a:extLst>
                <a:ext uri="{FF2B5EF4-FFF2-40B4-BE49-F238E27FC236}">
                  <a16:creationId xmlns:a16="http://schemas.microsoft.com/office/drawing/2014/main" id="{00FAB8CF-B182-4920-A734-7CE5C20DE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2" y="58"/>
              <a:ext cx="251" cy="246"/>
            </a:xfrm>
            <a:custGeom>
              <a:avLst/>
              <a:gdLst>
                <a:gd name="T0" fmla="*/ 125 w 251"/>
                <a:gd name="T1" fmla="*/ 0 h 246"/>
                <a:gd name="T2" fmla="*/ 155 w 251"/>
                <a:gd name="T3" fmla="*/ 94 h 246"/>
                <a:gd name="T4" fmla="*/ 251 w 251"/>
                <a:gd name="T5" fmla="*/ 94 h 246"/>
                <a:gd name="T6" fmla="*/ 173 w 251"/>
                <a:gd name="T7" fmla="*/ 152 h 246"/>
                <a:gd name="T8" fmla="*/ 203 w 251"/>
                <a:gd name="T9" fmla="*/ 246 h 246"/>
                <a:gd name="T10" fmla="*/ 125 w 251"/>
                <a:gd name="T11" fmla="*/ 188 h 246"/>
                <a:gd name="T12" fmla="*/ 48 w 251"/>
                <a:gd name="T13" fmla="*/ 246 h 246"/>
                <a:gd name="T14" fmla="*/ 77 w 251"/>
                <a:gd name="T15" fmla="*/ 152 h 246"/>
                <a:gd name="T16" fmla="*/ 0 w 251"/>
                <a:gd name="T17" fmla="*/ 94 h 246"/>
                <a:gd name="T18" fmla="*/ 96 w 251"/>
                <a:gd name="T19" fmla="*/ 94 h 246"/>
                <a:gd name="T20" fmla="*/ 125 w 251"/>
                <a:gd name="T21" fmla="*/ 0 h 2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51"/>
                <a:gd name="T34" fmla="*/ 0 h 246"/>
                <a:gd name="T35" fmla="*/ 251 w 251"/>
                <a:gd name="T36" fmla="*/ 246 h 24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51" h="246">
                  <a:moveTo>
                    <a:pt x="125" y="0"/>
                  </a:moveTo>
                  <a:lnTo>
                    <a:pt x="155" y="94"/>
                  </a:lnTo>
                  <a:lnTo>
                    <a:pt x="251" y="94"/>
                  </a:lnTo>
                  <a:lnTo>
                    <a:pt x="173" y="152"/>
                  </a:lnTo>
                  <a:lnTo>
                    <a:pt x="203" y="246"/>
                  </a:lnTo>
                  <a:lnTo>
                    <a:pt x="125" y="188"/>
                  </a:lnTo>
                  <a:lnTo>
                    <a:pt x="48" y="246"/>
                  </a:lnTo>
                  <a:lnTo>
                    <a:pt x="77" y="152"/>
                  </a:lnTo>
                  <a:lnTo>
                    <a:pt x="0" y="94"/>
                  </a:lnTo>
                  <a:lnTo>
                    <a:pt x="96" y="94"/>
                  </a:lnTo>
                  <a:lnTo>
                    <a:pt x="125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0" name="Freeform 27">
              <a:extLst>
                <a:ext uri="{FF2B5EF4-FFF2-40B4-BE49-F238E27FC236}">
                  <a16:creationId xmlns:a16="http://schemas.microsoft.com/office/drawing/2014/main" id="{BA25E6B3-E9F2-4E38-A5AB-9F7F10468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" y="73"/>
              <a:ext cx="225" cy="217"/>
            </a:xfrm>
            <a:custGeom>
              <a:avLst/>
              <a:gdLst>
                <a:gd name="T0" fmla="*/ 112 w 225"/>
                <a:gd name="T1" fmla="*/ 0 h 217"/>
                <a:gd name="T2" fmla="*/ 139 w 225"/>
                <a:gd name="T3" fmla="*/ 83 h 217"/>
                <a:gd name="T4" fmla="*/ 225 w 225"/>
                <a:gd name="T5" fmla="*/ 83 h 217"/>
                <a:gd name="T6" fmla="*/ 156 w 225"/>
                <a:gd name="T7" fmla="*/ 135 h 217"/>
                <a:gd name="T8" fmla="*/ 183 w 225"/>
                <a:gd name="T9" fmla="*/ 217 h 217"/>
                <a:gd name="T10" fmla="*/ 112 w 225"/>
                <a:gd name="T11" fmla="*/ 165 h 217"/>
                <a:gd name="T12" fmla="*/ 43 w 225"/>
                <a:gd name="T13" fmla="*/ 217 h 217"/>
                <a:gd name="T14" fmla="*/ 70 w 225"/>
                <a:gd name="T15" fmla="*/ 135 h 217"/>
                <a:gd name="T16" fmla="*/ 0 w 225"/>
                <a:gd name="T17" fmla="*/ 83 h 217"/>
                <a:gd name="T18" fmla="*/ 87 w 225"/>
                <a:gd name="T19" fmla="*/ 83 h 217"/>
                <a:gd name="T20" fmla="*/ 112 w 225"/>
                <a:gd name="T21" fmla="*/ 0 h 2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5"/>
                <a:gd name="T34" fmla="*/ 0 h 217"/>
                <a:gd name="T35" fmla="*/ 225 w 225"/>
                <a:gd name="T36" fmla="*/ 217 h 2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5" h="217">
                  <a:moveTo>
                    <a:pt x="112" y="0"/>
                  </a:moveTo>
                  <a:lnTo>
                    <a:pt x="139" y="83"/>
                  </a:lnTo>
                  <a:lnTo>
                    <a:pt x="225" y="83"/>
                  </a:lnTo>
                  <a:lnTo>
                    <a:pt x="156" y="135"/>
                  </a:lnTo>
                  <a:lnTo>
                    <a:pt x="183" y="217"/>
                  </a:lnTo>
                  <a:lnTo>
                    <a:pt x="112" y="165"/>
                  </a:lnTo>
                  <a:lnTo>
                    <a:pt x="43" y="217"/>
                  </a:lnTo>
                  <a:lnTo>
                    <a:pt x="70" y="135"/>
                  </a:lnTo>
                  <a:lnTo>
                    <a:pt x="0" y="83"/>
                  </a:lnTo>
                  <a:lnTo>
                    <a:pt x="87" y="83"/>
                  </a:lnTo>
                  <a:lnTo>
                    <a:pt x="112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1" name="Freeform 28">
              <a:extLst>
                <a:ext uri="{FF2B5EF4-FFF2-40B4-BE49-F238E27FC236}">
                  <a16:creationId xmlns:a16="http://schemas.microsoft.com/office/drawing/2014/main" id="{0C54CD3A-D3DD-4A1D-992E-28CB9445D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7" y="85"/>
              <a:ext cx="202" cy="196"/>
            </a:xfrm>
            <a:custGeom>
              <a:avLst/>
              <a:gdLst>
                <a:gd name="T0" fmla="*/ 100 w 202"/>
                <a:gd name="T1" fmla="*/ 0 h 196"/>
                <a:gd name="T2" fmla="*/ 125 w 202"/>
                <a:gd name="T3" fmla="*/ 75 h 196"/>
                <a:gd name="T4" fmla="*/ 202 w 202"/>
                <a:gd name="T5" fmla="*/ 75 h 196"/>
                <a:gd name="T6" fmla="*/ 138 w 202"/>
                <a:gd name="T7" fmla="*/ 121 h 196"/>
                <a:gd name="T8" fmla="*/ 163 w 202"/>
                <a:gd name="T9" fmla="*/ 196 h 196"/>
                <a:gd name="T10" fmla="*/ 100 w 202"/>
                <a:gd name="T11" fmla="*/ 150 h 196"/>
                <a:gd name="T12" fmla="*/ 38 w 202"/>
                <a:gd name="T13" fmla="*/ 196 h 196"/>
                <a:gd name="T14" fmla="*/ 61 w 202"/>
                <a:gd name="T15" fmla="*/ 121 h 196"/>
                <a:gd name="T16" fmla="*/ 0 w 202"/>
                <a:gd name="T17" fmla="*/ 75 h 196"/>
                <a:gd name="T18" fmla="*/ 77 w 202"/>
                <a:gd name="T19" fmla="*/ 75 h 196"/>
                <a:gd name="T20" fmla="*/ 100 w 202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2"/>
                <a:gd name="T34" fmla="*/ 0 h 196"/>
                <a:gd name="T35" fmla="*/ 202 w 202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2" h="196">
                  <a:moveTo>
                    <a:pt x="100" y="0"/>
                  </a:moveTo>
                  <a:lnTo>
                    <a:pt x="125" y="75"/>
                  </a:lnTo>
                  <a:lnTo>
                    <a:pt x="202" y="75"/>
                  </a:lnTo>
                  <a:lnTo>
                    <a:pt x="138" y="121"/>
                  </a:lnTo>
                  <a:lnTo>
                    <a:pt x="163" y="196"/>
                  </a:lnTo>
                  <a:lnTo>
                    <a:pt x="100" y="150"/>
                  </a:lnTo>
                  <a:lnTo>
                    <a:pt x="38" y="196"/>
                  </a:lnTo>
                  <a:lnTo>
                    <a:pt x="61" y="121"/>
                  </a:lnTo>
                  <a:lnTo>
                    <a:pt x="0" y="75"/>
                  </a:lnTo>
                  <a:lnTo>
                    <a:pt x="77" y="75"/>
                  </a:lnTo>
                  <a:lnTo>
                    <a:pt x="100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2" name="Freeform 29">
              <a:extLst>
                <a:ext uri="{FF2B5EF4-FFF2-40B4-BE49-F238E27FC236}">
                  <a16:creationId xmlns:a16="http://schemas.microsoft.com/office/drawing/2014/main" id="{6C7E376A-FDA3-48FA-B8FB-1E35480D5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" y="127"/>
              <a:ext cx="154" cy="148"/>
            </a:xfrm>
            <a:custGeom>
              <a:avLst/>
              <a:gdLst>
                <a:gd name="T0" fmla="*/ 125 w 154"/>
                <a:gd name="T1" fmla="*/ 0 h 148"/>
                <a:gd name="T2" fmla="*/ 106 w 154"/>
                <a:gd name="T3" fmla="*/ 56 h 148"/>
                <a:gd name="T4" fmla="*/ 154 w 154"/>
                <a:gd name="T5" fmla="*/ 90 h 148"/>
                <a:gd name="T6" fmla="*/ 96 w 154"/>
                <a:gd name="T7" fmla="*/ 90 h 148"/>
                <a:gd name="T8" fmla="*/ 77 w 154"/>
                <a:gd name="T9" fmla="*/ 148 h 148"/>
                <a:gd name="T10" fmla="*/ 59 w 154"/>
                <a:gd name="T11" fmla="*/ 92 h 148"/>
                <a:gd name="T12" fmla="*/ 0 w 154"/>
                <a:gd name="T13" fmla="*/ 94 h 148"/>
                <a:gd name="T14" fmla="*/ 48 w 154"/>
                <a:gd name="T15" fmla="*/ 58 h 148"/>
                <a:gd name="T16" fmla="*/ 29 w 154"/>
                <a:gd name="T17" fmla="*/ 2 h 148"/>
                <a:gd name="T18" fmla="*/ 77 w 154"/>
                <a:gd name="T19" fmla="*/ 35 h 148"/>
                <a:gd name="T20" fmla="*/ 125 w 154"/>
                <a:gd name="T21" fmla="*/ 0 h 14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4"/>
                <a:gd name="T34" fmla="*/ 0 h 148"/>
                <a:gd name="T35" fmla="*/ 154 w 154"/>
                <a:gd name="T36" fmla="*/ 148 h 14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4" h="148">
                  <a:moveTo>
                    <a:pt x="125" y="0"/>
                  </a:moveTo>
                  <a:lnTo>
                    <a:pt x="106" y="56"/>
                  </a:lnTo>
                  <a:lnTo>
                    <a:pt x="154" y="90"/>
                  </a:lnTo>
                  <a:lnTo>
                    <a:pt x="96" y="90"/>
                  </a:lnTo>
                  <a:lnTo>
                    <a:pt x="77" y="148"/>
                  </a:lnTo>
                  <a:lnTo>
                    <a:pt x="59" y="92"/>
                  </a:lnTo>
                  <a:lnTo>
                    <a:pt x="0" y="94"/>
                  </a:lnTo>
                  <a:lnTo>
                    <a:pt x="48" y="58"/>
                  </a:lnTo>
                  <a:lnTo>
                    <a:pt x="29" y="2"/>
                  </a:lnTo>
                  <a:lnTo>
                    <a:pt x="77" y="35"/>
                  </a:lnTo>
                  <a:lnTo>
                    <a:pt x="125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3" name="Freeform 30">
              <a:extLst>
                <a:ext uri="{FF2B5EF4-FFF2-40B4-BE49-F238E27FC236}">
                  <a16:creationId xmlns:a16="http://schemas.microsoft.com/office/drawing/2014/main" id="{506349E8-597B-4177-82AE-556B3AEDC9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86" y="167"/>
              <a:ext cx="167" cy="162"/>
            </a:xfrm>
            <a:custGeom>
              <a:avLst/>
              <a:gdLst>
                <a:gd name="T0" fmla="*/ 84 w 167"/>
                <a:gd name="T1" fmla="*/ 0 h 162"/>
                <a:gd name="T2" fmla="*/ 104 w 167"/>
                <a:gd name="T3" fmla="*/ 64 h 162"/>
                <a:gd name="T4" fmla="*/ 167 w 167"/>
                <a:gd name="T5" fmla="*/ 64 h 162"/>
                <a:gd name="T6" fmla="*/ 115 w 167"/>
                <a:gd name="T7" fmla="*/ 100 h 162"/>
                <a:gd name="T8" fmla="*/ 136 w 167"/>
                <a:gd name="T9" fmla="*/ 162 h 162"/>
                <a:gd name="T10" fmla="*/ 84 w 167"/>
                <a:gd name="T11" fmla="*/ 125 h 162"/>
                <a:gd name="T12" fmla="*/ 32 w 167"/>
                <a:gd name="T13" fmla="*/ 162 h 162"/>
                <a:gd name="T14" fmla="*/ 52 w 167"/>
                <a:gd name="T15" fmla="*/ 100 h 162"/>
                <a:gd name="T16" fmla="*/ 0 w 167"/>
                <a:gd name="T17" fmla="*/ 64 h 162"/>
                <a:gd name="T18" fmla="*/ 65 w 167"/>
                <a:gd name="T19" fmla="*/ 64 h 162"/>
                <a:gd name="T20" fmla="*/ 84 w 167"/>
                <a:gd name="T21" fmla="*/ 0 h 162"/>
                <a:gd name="T22" fmla="*/ 84 w 167"/>
                <a:gd name="T23" fmla="*/ 10 h 162"/>
                <a:gd name="T24" fmla="*/ 102 w 167"/>
                <a:gd name="T25" fmla="*/ 66 h 162"/>
                <a:gd name="T26" fmla="*/ 157 w 167"/>
                <a:gd name="T27" fmla="*/ 66 h 162"/>
                <a:gd name="T28" fmla="*/ 111 w 167"/>
                <a:gd name="T29" fmla="*/ 100 h 162"/>
                <a:gd name="T30" fmla="*/ 130 w 167"/>
                <a:gd name="T31" fmla="*/ 154 h 162"/>
                <a:gd name="T32" fmla="*/ 84 w 167"/>
                <a:gd name="T33" fmla="*/ 120 h 162"/>
                <a:gd name="T34" fmla="*/ 38 w 167"/>
                <a:gd name="T35" fmla="*/ 154 h 162"/>
                <a:gd name="T36" fmla="*/ 56 w 167"/>
                <a:gd name="T37" fmla="*/ 100 h 162"/>
                <a:gd name="T38" fmla="*/ 9 w 167"/>
                <a:gd name="T39" fmla="*/ 66 h 162"/>
                <a:gd name="T40" fmla="*/ 67 w 167"/>
                <a:gd name="T41" fmla="*/ 66 h 162"/>
                <a:gd name="T42" fmla="*/ 84 w 167"/>
                <a:gd name="T43" fmla="*/ 10 h 162"/>
                <a:gd name="T44" fmla="*/ 84 w 167"/>
                <a:gd name="T45" fmla="*/ 18 h 162"/>
                <a:gd name="T46" fmla="*/ 100 w 167"/>
                <a:gd name="T47" fmla="*/ 68 h 162"/>
                <a:gd name="T48" fmla="*/ 150 w 167"/>
                <a:gd name="T49" fmla="*/ 68 h 162"/>
                <a:gd name="T50" fmla="*/ 109 w 167"/>
                <a:gd name="T51" fmla="*/ 98 h 162"/>
                <a:gd name="T52" fmla="*/ 125 w 167"/>
                <a:gd name="T53" fmla="*/ 148 h 162"/>
                <a:gd name="T54" fmla="*/ 84 w 167"/>
                <a:gd name="T55" fmla="*/ 118 h 162"/>
                <a:gd name="T56" fmla="*/ 42 w 167"/>
                <a:gd name="T57" fmla="*/ 148 h 162"/>
                <a:gd name="T58" fmla="*/ 59 w 167"/>
                <a:gd name="T59" fmla="*/ 98 h 162"/>
                <a:gd name="T60" fmla="*/ 17 w 167"/>
                <a:gd name="T61" fmla="*/ 68 h 162"/>
                <a:gd name="T62" fmla="*/ 69 w 167"/>
                <a:gd name="T63" fmla="*/ 68 h 162"/>
                <a:gd name="T64" fmla="*/ 84 w 167"/>
                <a:gd name="T65" fmla="*/ 18 h 162"/>
                <a:gd name="T66" fmla="*/ 115 w 167"/>
                <a:gd name="T67" fmla="*/ 46 h 162"/>
                <a:gd name="T68" fmla="*/ 104 w 167"/>
                <a:gd name="T69" fmla="*/ 83 h 162"/>
                <a:gd name="T70" fmla="*/ 134 w 167"/>
                <a:gd name="T71" fmla="*/ 106 h 162"/>
                <a:gd name="T72" fmla="*/ 96 w 167"/>
                <a:gd name="T73" fmla="*/ 106 h 162"/>
                <a:gd name="T74" fmla="*/ 84 w 167"/>
                <a:gd name="T75" fmla="*/ 145 h 162"/>
                <a:gd name="T76" fmla="*/ 71 w 167"/>
                <a:gd name="T77" fmla="*/ 106 h 162"/>
                <a:gd name="T78" fmla="*/ 32 w 167"/>
                <a:gd name="T79" fmla="*/ 108 h 162"/>
                <a:gd name="T80" fmla="*/ 63 w 167"/>
                <a:gd name="T81" fmla="*/ 85 h 162"/>
                <a:gd name="T82" fmla="*/ 52 w 167"/>
                <a:gd name="T83" fmla="*/ 48 h 162"/>
                <a:gd name="T84" fmla="*/ 84 w 167"/>
                <a:gd name="T85" fmla="*/ 70 h 162"/>
                <a:gd name="T86" fmla="*/ 115 w 167"/>
                <a:gd name="T87" fmla="*/ 46 h 16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67"/>
                <a:gd name="T133" fmla="*/ 0 h 162"/>
                <a:gd name="T134" fmla="*/ 167 w 167"/>
                <a:gd name="T135" fmla="*/ 162 h 16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67" h="162">
                  <a:moveTo>
                    <a:pt x="84" y="0"/>
                  </a:moveTo>
                  <a:lnTo>
                    <a:pt x="104" y="64"/>
                  </a:lnTo>
                  <a:lnTo>
                    <a:pt x="167" y="64"/>
                  </a:lnTo>
                  <a:lnTo>
                    <a:pt x="115" y="100"/>
                  </a:lnTo>
                  <a:lnTo>
                    <a:pt x="136" y="162"/>
                  </a:lnTo>
                  <a:lnTo>
                    <a:pt x="84" y="125"/>
                  </a:lnTo>
                  <a:lnTo>
                    <a:pt x="32" y="162"/>
                  </a:lnTo>
                  <a:lnTo>
                    <a:pt x="52" y="100"/>
                  </a:lnTo>
                  <a:lnTo>
                    <a:pt x="0" y="64"/>
                  </a:lnTo>
                  <a:lnTo>
                    <a:pt x="65" y="64"/>
                  </a:lnTo>
                  <a:lnTo>
                    <a:pt x="84" y="0"/>
                  </a:lnTo>
                  <a:close/>
                  <a:moveTo>
                    <a:pt x="84" y="10"/>
                  </a:moveTo>
                  <a:lnTo>
                    <a:pt x="102" y="66"/>
                  </a:lnTo>
                  <a:lnTo>
                    <a:pt x="157" y="66"/>
                  </a:lnTo>
                  <a:lnTo>
                    <a:pt x="111" y="100"/>
                  </a:lnTo>
                  <a:lnTo>
                    <a:pt x="130" y="154"/>
                  </a:lnTo>
                  <a:lnTo>
                    <a:pt x="84" y="120"/>
                  </a:lnTo>
                  <a:lnTo>
                    <a:pt x="38" y="154"/>
                  </a:lnTo>
                  <a:lnTo>
                    <a:pt x="56" y="100"/>
                  </a:lnTo>
                  <a:lnTo>
                    <a:pt x="9" y="66"/>
                  </a:lnTo>
                  <a:lnTo>
                    <a:pt x="67" y="66"/>
                  </a:lnTo>
                  <a:lnTo>
                    <a:pt x="84" y="10"/>
                  </a:lnTo>
                  <a:close/>
                  <a:moveTo>
                    <a:pt x="84" y="18"/>
                  </a:moveTo>
                  <a:lnTo>
                    <a:pt x="100" y="68"/>
                  </a:lnTo>
                  <a:lnTo>
                    <a:pt x="150" y="68"/>
                  </a:lnTo>
                  <a:lnTo>
                    <a:pt x="109" y="98"/>
                  </a:lnTo>
                  <a:lnTo>
                    <a:pt x="125" y="148"/>
                  </a:lnTo>
                  <a:lnTo>
                    <a:pt x="84" y="118"/>
                  </a:lnTo>
                  <a:lnTo>
                    <a:pt x="42" y="148"/>
                  </a:lnTo>
                  <a:lnTo>
                    <a:pt x="59" y="98"/>
                  </a:lnTo>
                  <a:lnTo>
                    <a:pt x="17" y="68"/>
                  </a:lnTo>
                  <a:lnTo>
                    <a:pt x="69" y="68"/>
                  </a:lnTo>
                  <a:lnTo>
                    <a:pt x="84" y="18"/>
                  </a:lnTo>
                  <a:close/>
                  <a:moveTo>
                    <a:pt x="115" y="46"/>
                  </a:moveTo>
                  <a:lnTo>
                    <a:pt x="104" y="83"/>
                  </a:lnTo>
                  <a:lnTo>
                    <a:pt x="134" y="106"/>
                  </a:lnTo>
                  <a:lnTo>
                    <a:pt x="96" y="106"/>
                  </a:lnTo>
                  <a:lnTo>
                    <a:pt x="84" y="145"/>
                  </a:lnTo>
                  <a:lnTo>
                    <a:pt x="71" y="106"/>
                  </a:lnTo>
                  <a:lnTo>
                    <a:pt x="32" y="108"/>
                  </a:lnTo>
                  <a:lnTo>
                    <a:pt x="63" y="85"/>
                  </a:lnTo>
                  <a:lnTo>
                    <a:pt x="52" y="48"/>
                  </a:lnTo>
                  <a:lnTo>
                    <a:pt x="84" y="70"/>
                  </a:lnTo>
                  <a:lnTo>
                    <a:pt x="115" y="46"/>
                  </a:lnTo>
                  <a:close/>
                </a:path>
              </a:pathLst>
            </a:custGeom>
            <a:solidFill>
              <a:srgbClr val="B8DF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4" name="Freeform 31">
              <a:extLst>
                <a:ext uri="{FF2B5EF4-FFF2-40B4-BE49-F238E27FC236}">
                  <a16:creationId xmlns:a16="http://schemas.microsoft.com/office/drawing/2014/main" id="{96656317-3615-4804-8163-55E418E43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6" y="167"/>
              <a:ext cx="167" cy="162"/>
            </a:xfrm>
            <a:custGeom>
              <a:avLst/>
              <a:gdLst>
                <a:gd name="T0" fmla="*/ 84 w 167"/>
                <a:gd name="T1" fmla="*/ 0 h 162"/>
                <a:gd name="T2" fmla="*/ 104 w 167"/>
                <a:gd name="T3" fmla="*/ 64 h 162"/>
                <a:gd name="T4" fmla="*/ 167 w 167"/>
                <a:gd name="T5" fmla="*/ 64 h 162"/>
                <a:gd name="T6" fmla="*/ 115 w 167"/>
                <a:gd name="T7" fmla="*/ 100 h 162"/>
                <a:gd name="T8" fmla="*/ 136 w 167"/>
                <a:gd name="T9" fmla="*/ 162 h 162"/>
                <a:gd name="T10" fmla="*/ 84 w 167"/>
                <a:gd name="T11" fmla="*/ 125 h 162"/>
                <a:gd name="T12" fmla="*/ 32 w 167"/>
                <a:gd name="T13" fmla="*/ 162 h 162"/>
                <a:gd name="T14" fmla="*/ 52 w 167"/>
                <a:gd name="T15" fmla="*/ 100 h 162"/>
                <a:gd name="T16" fmla="*/ 0 w 167"/>
                <a:gd name="T17" fmla="*/ 64 h 162"/>
                <a:gd name="T18" fmla="*/ 65 w 167"/>
                <a:gd name="T19" fmla="*/ 64 h 162"/>
                <a:gd name="T20" fmla="*/ 84 w 167"/>
                <a:gd name="T21" fmla="*/ 0 h 1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7"/>
                <a:gd name="T34" fmla="*/ 0 h 162"/>
                <a:gd name="T35" fmla="*/ 167 w 167"/>
                <a:gd name="T36" fmla="*/ 162 h 1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7" h="162">
                  <a:moveTo>
                    <a:pt x="84" y="0"/>
                  </a:moveTo>
                  <a:lnTo>
                    <a:pt x="104" y="64"/>
                  </a:lnTo>
                  <a:lnTo>
                    <a:pt x="167" y="64"/>
                  </a:lnTo>
                  <a:lnTo>
                    <a:pt x="115" y="100"/>
                  </a:lnTo>
                  <a:lnTo>
                    <a:pt x="136" y="162"/>
                  </a:lnTo>
                  <a:lnTo>
                    <a:pt x="84" y="125"/>
                  </a:lnTo>
                  <a:lnTo>
                    <a:pt x="32" y="162"/>
                  </a:lnTo>
                  <a:lnTo>
                    <a:pt x="52" y="100"/>
                  </a:lnTo>
                  <a:lnTo>
                    <a:pt x="0" y="64"/>
                  </a:lnTo>
                  <a:lnTo>
                    <a:pt x="65" y="64"/>
                  </a:lnTo>
                  <a:lnTo>
                    <a:pt x="84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5" name="Freeform 32">
              <a:extLst>
                <a:ext uri="{FF2B5EF4-FFF2-40B4-BE49-F238E27FC236}">
                  <a16:creationId xmlns:a16="http://schemas.microsoft.com/office/drawing/2014/main" id="{0FF9F73E-444B-4779-B823-693BA9B79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5" y="177"/>
              <a:ext cx="148" cy="144"/>
            </a:xfrm>
            <a:custGeom>
              <a:avLst/>
              <a:gdLst>
                <a:gd name="T0" fmla="*/ 75 w 148"/>
                <a:gd name="T1" fmla="*/ 0 h 144"/>
                <a:gd name="T2" fmla="*/ 93 w 148"/>
                <a:gd name="T3" fmla="*/ 56 h 144"/>
                <a:gd name="T4" fmla="*/ 148 w 148"/>
                <a:gd name="T5" fmla="*/ 56 h 144"/>
                <a:gd name="T6" fmla="*/ 102 w 148"/>
                <a:gd name="T7" fmla="*/ 90 h 144"/>
                <a:gd name="T8" fmla="*/ 121 w 148"/>
                <a:gd name="T9" fmla="*/ 144 h 144"/>
                <a:gd name="T10" fmla="*/ 75 w 148"/>
                <a:gd name="T11" fmla="*/ 110 h 144"/>
                <a:gd name="T12" fmla="*/ 29 w 148"/>
                <a:gd name="T13" fmla="*/ 144 h 144"/>
                <a:gd name="T14" fmla="*/ 47 w 148"/>
                <a:gd name="T15" fmla="*/ 90 h 144"/>
                <a:gd name="T16" fmla="*/ 0 w 148"/>
                <a:gd name="T17" fmla="*/ 56 h 144"/>
                <a:gd name="T18" fmla="*/ 58 w 148"/>
                <a:gd name="T19" fmla="*/ 56 h 144"/>
                <a:gd name="T20" fmla="*/ 75 w 148"/>
                <a:gd name="T21" fmla="*/ 0 h 1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8"/>
                <a:gd name="T34" fmla="*/ 0 h 144"/>
                <a:gd name="T35" fmla="*/ 148 w 148"/>
                <a:gd name="T36" fmla="*/ 144 h 14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8" h="144">
                  <a:moveTo>
                    <a:pt x="75" y="0"/>
                  </a:moveTo>
                  <a:lnTo>
                    <a:pt x="93" y="56"/>
                  </a:lnTo>
                  <a:lnTo>
                    <a:pt x="148" y="56"/>
                  </a:lnTo>
                  <a:lnTo>
                    <a:pt x="102" y="90"/>
                  </a:lnTo>
                  <a:lnTo>
                    <a:pt x="121" y="144"/>
                  </a:lnTo>
                  <a:lnTo>
                    <a:pt x="75" y="110"/>
                  </a:lnTo>
                  <a:lnTo>
                    <a:pt x="29" y="144"/>
                  </a:lnTo>
                  <a:lnTo>
                    <a:pt x="47" y="90"/>
                  </a:lnTo>
                  <a:lnTo>
                    <a:pt x="0" y="56"/>
                  </a:lnTo>
                  <a:lnTo>
                    <a:pt x="58" y="56"/>
                  </a:lnTo>
                  <a:lnTo>
                    <a:pt x="75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6" name="Freeform 33">
              <a:extLst>
                <a:ext uri="{FF2B5EF4-FFF2-40B4-BE49-F238E27FC236}">
                  <a16:creationId xmlns:a16="http://schemas.microsoft.com/office/drawing/2014/main" id="{2FD0FB2A-20F9-431F-B2D5-978F0F2D3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3" y="185"/>
              <a:ext cx="133" cy="130"/>
            </a:xfrm>
            <a:custGeom>
              <a:avLst/>
              <a:gdLst>
                <a:gd name="T0" fmla="*/ 67 w 133"/>
                <a:gd name="T1" fmla="*/ 0 h 130"/>
                <a:gd name="T2" fmla="*/ 83 w 133"/>
                <a:gd name="T3" fmla="*/ 50 h 130"/>
                <a:gd name="T4" fmla="*/ 133 w 133"/>
                <a:gd name="T5" fmla="*/ 50 h 130"/>
                <a:gd name="T6" fmla="*/ 92 w 133"/>
                <a:gd name="T7" fmla="*/ 80 h 130"/>
                <a:gd name="T8" fmla="*/ 108 w 133"/>
                <a:gd name="T9" fmla="*/ 130 h 130"/>
                <a:gd name="T10" fmla="*/ 67 w 133"/>
                <a:gd name="T11" fmla="*/ 100 h 130"/>
                <a:gd name="T12" fmla="*/ 25 w 133"/>
                <a:gd name="T13" fmla="*/ 130 h 130"/>
                <a:gd name="T14" fmla="*/ 42 w 133"/>
                <a:gd name="T15" fmla="*/ 80 h 130"/>
                <a:gd name="T16" fmla="*/ 0 w 133"/>
                <a:gd name="T17" fmla="*/ 50 h 130"/>
                <a:gd name="T18" fmla="*/ 52 w 133"/>
                <a:gd name="T19" fmla="*/ 50 h 130"/>
                <a:gd name="T20" fmla="*/ 67 w 133"/>
                <a:gd name="T21" fmla="*/ 0 h 13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3"/>
                <a:gd name="T34" fmla="*/ 0 h 130"/>
                <a:gd name="T35" fmla="*/ 133 w 133"/>
                <a:gd name="T36" fmla="*/ 130 h 13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3" h="130">
                  <a:moveTo>
                    <a:pt x="67" y="0"/>
                  </a:moveTo>
                  <a:lnTo>
                    <a:pt x="83" y="50"/>
                  </a:lnTo>
                  <a:lnTo>
                    <a:pt x="133" y="50"/>
                  </a:lnTo>
                  <a:lnTo>
                    <a:pt x="92" y="80"/>
                  </a:lnTo>
                  <a:lnTo>
                    <a:pt x="108" y="130"/>
                  </a:lnTo>
                  <a:lnTo>
                    <a:pt x="67" y="100"/>
                  </a:lnTo>
                  <a:lnTo>
                    <a:pt x="25" y="130"/>
                  </a:lnTo>
                  <a:lnTo>
                    <a:pt x="42" y="80"/>
                  </a:lnTo>
                  <a:lnTo>
                    <a:pt x="0" y="50"/>
                  </a:lnTo>
                  <a:lnTo>
                    <a:pt x="52" y="50"/>
                  </a:lnTo>
                  <a:lnTo>
                    <a:pt x="67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7" name="Freeform 34">
              <a:extLst>
                <a:ext uri="{FF2B5EF4-FFF2-40B4-BE49-F238E27FC236}">
                  <a16:creationId xmlns:a16="http://schemas.microsoft.com/office/drawing/2014/main" id="{7844D086-E321-44CA-AAAD-70866D714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8" y="213"/>
              <a:ext cx="102" cy="99"/>
            </a:xfrm>
            <a:custGeom>
              <a:avLst/>
              <a:gdLst>
                <a:gd name="T0" fmla="*/ 83 w 102"/>
                <a:gd name="T1" fmla="*/ 0 h 99"/>
                <a:gd name="T2" fmla="*/ 72 w 102"/>
                <a:gd name="T3" fmla="*/ 37 h 99"/>
                <a:gd name="T4" fmla="*/ 102 w 102"/>
                <a:gd name="T5" fmla="*/ 60 h 99"/>
                <a:gd name="T6" fmla="*/ 64 w 102"/>
                <a:gd name="T7" fmla="*/ 60 h 99"/>
                <a:gd name="T8" fmla="*/ 52 w 102"/>
                <a:gd name="T9" fmla="*/ 99 h 99"/>
                <a:gd name="T10" fmla="*/ 39 w 102"/>
                <a:gd name="T11" fmla="*/ 60 h 99"/>
                <a:gd name="T12" fmla="*/ 0 w 102"/>
                <a:gd name="T13" fmla="*/ 62 h 99"/>
                <a:gd name="T14" fmla="*/ 31 w 102"/>
                <a:gd name="T15" fmla="*/ 39 h 99"/>
                <a:gd name="T16" fmla="*/ 20 w 102"/>
                <a:gd name="T17" fmla="*/ 2 h 99"/>
                <a:gd name="T18" fmla="*/ 52 w 102"/>
                <a:gd name="T19" fmla="*/ 24 h 99"/>
                <a:gd name="T20" fmla="*/ 83 w 102"/>
                <a:gd name="T21" fmla="*/ 0 h 9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2"/>
                <a:gd name="T34" fmla="*/ 0 h 99"/>
                <a:gd name="T35" fmla="*/ 102 w 102"/>
                <a:gd name="T36" fmla="*/ 99 h 9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2" h="99">
                  <a:moveTo>
                    <a:pt x="83" y="0"/>
                  </a:moveTo>
                  <a:lnTo>
                    <a:pt x="72" y="37"/>
                  </a:lnTo>
                  <a:lnTo>
                    <a:pt x="102" y="60"/>
                  </a:lnTo>
                  <a:lnTo>
                    <a:pt x="64" y="60"/>
                  </a:lnTo>
                  <a:lnTo>
                    <a:pt x="52" y="99"/>
                  </a:lnTo>
                  <a:lnTo>
                    <a:pt x="39" y="60"/>
                  </a:lnTo>
                  <a:lnTo>
                    <a:pt x="0" y="62"/>
                  </a:lnTo>
                  <a:lnTo>
                    <a:pt x="31" y="39"/>
                  </a:lnTo>
                  <a:lnTo>
                    <a:pt x="20" y="2"/>
                  </a:lnTo>
                  <a:lnTo>
                    <a:pt x="52" y="24"/>
                  </a:lnTo>
                  <a:lnTo>
                    <a:pt x="83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" name="Freeform 35">
              <a:extLst>
                <a:ext uri="{FF2B5EF4-FFF2-40B4-BE49-F238E27FC236}">
                  <a16:creationId xmlns:a16="http://schemas.microsoft.com/office/drawing/2014/main" id="{2CD75B86-A1B4-416E-85F9-ECBBC56DD0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44" y="21"/>
              <a:ext cx="223" cy="217"/>
            </a:xfrm>
            <a:custGeom>
              <a:avLst/>
              <a:gdLst>
                <a:gd name="T0" fmla="*/ 111 w 223"/>
                <a:gd name="T1" fmla="*/ 0 h 217"/>
                <a:gd name="T2" fmla="*/ 136 w 223"/>
                <a:gd name="T3" fmla="*/ 83 h 217"/>
                <a:gd name="T4" fmla="*/ 223 w 223"/>
                <a:gd name="T5" fmla="*/ 83 h 217"/>
                <a:gd name="T6" fmla="*/ 154 w 223"/>
                <a:gd name="T7" fmla="*/ 133 h 217"/>
                <a:gd name="T8" fmla="*/ 180 w 223"/>
                <a:gd name="T9" fmla="*/ 217 h 217"/>
                <a:gd name="T10" fmla="*/ 111 w 223"/>
                <a:gd name="T11" fmla="*/ 166 h 217"/>
                <a:gd name="T12" fmla="*/ 42 w 223"/>
                <a:gd name="T13" fmla="*/ 217 h 217"/>
                <a:gd name="T14" fmla="*/ 69 w 223"/>
                <a:gd name="T15" fmla="*/ 133 h 217"/>
                <a:gd name="T16" fmla="*/ 0 w 223"/>
                <a:gd name="T17" fmla="*/ 83 h 217"/>
                <a:gd name="T18" fmla="*/ 84 w 223"/>
                <a:gd name="T19" fmla="*/ 83 h 217"/>
                <a:gd name="T20" fmla="*/ 111 w 223"/>
                <a:gd name="T21" fmla="*/ 0 h 217"/>
                <a:gd name="T22" fmla="*/ 111 w 223"/>
                <a:gd name="T23" fmla="*/ 12 h 217"/>
                <a:gd name="T24" fmla="*/ 134 w 223"/>
                <a:gd name="T25" fmla="*/ 87 h 217"/>
                <a:gd name="T26" fmla="*/ 211 w 223"/>
                <a:gd name="T27" fmla="*/ 85 h 217"/>
                <a:gd name="T28" fmla="*/ 150 w 223"/>
                <a:gd name="T29" fmla="*/ 131 h 217"/>
                <a:gd name="T30" fmla="*/ 173 w 223"/>
                <a:gd name="T31" fmla="*/ 206 h 217"/>
                <a:gd name="T32" fmla="*/ 111 w 223"/>
                <a:gd name="T33" fmla="*/ 160 h 217"/>
                <a:gd name="T34" fmla="*/ 50 w 223"/>
                <a:gd name="T35" fmla="*/ 206 h 217"/>
                <a:gd name="T36" fmla="*/ 73 w 223"/>
                <a:gd name="T37" fmla="*/ 131 h 217"/>
                <a:gd name="T38" fmla="*/ 11 w 223"/>
                <a:gd name="T39" fmla="*/ 85 h 217"/>
                <a:gd name="T40" fmla="*/ 88 w 223"/>
                <a:gd name="T41" fmla="*/ 87 h 217"/>
                <a:gd name="T42" fmla="*/ 111 w 223"/>
                <a:gd name="T43" fmla="*/ 12 h 217"/>
                <a:gd name="T44" fmla="*/ 111 w 223"/>
                <a:gd name="T45" fmla="*/ 23 h 217"/>
                <a:gd name="T46" fmla="*/ 132 w 223"/>
                <a:gd name="T47" fmla="*/ 89 h 217"/>
                <a:gd name="T48" fmla="*/ 200 w 223"/>
                <a:gd name="T49" fmla="*/ 89 h 217"/>
                <a:gd name="T50" fmla="*/ 146 w 223"/>
                <a:gd name="T51" fmla="*/ 131 h 217"/>
                <a:gd name="T52" fmla="*/ 167 w 223"/>
                <a:gd name="T53" fmla="*/ 196 h 217"/>
                <a:gd name="T54" fmla="*/ 111 w 223"/>
                <a:gd name="T55" fmla="*/ 156 h 217"/>
                <a:gd name="T56" fmla="*/ 56 w 223"/>
                <a:gd name="T57" fmla="*/ 196 h 217"/>
                <a:gd name="T58" fmla="*/ 77 w 223"/>
                <a:gd name="T59" fmla="*/ 131 h 217"/>
                <a:gd name="T60" fmla="*/ 21 w 223"/>
                <a:gd name="T61" fmla="*/ 89 h 217"/>
                <a:gd name="T62" fmla="*/ 90 w 223"/>
                <a:gd name="T63" fmla="*/ 89 h 217"/>
                <a:gd name="T64" fmla="*/ 111 w 223"/>
                <a:gd name="T65" fmla="*/ 23 h 217"/>
                <a:gd name="T66" fmla="*/ 152 w 223"/>
                <a:gd name="T67" fmla="*/ 60 h 217"/>
                <a:gd name="T68" fmla="*/ 136 w 223"/>
                <a:gd name="T69" fmla="*/ 110 h 217"/>
                <a:gd name="T70" fmla="*/ 178 w 223"/>
                <a:gd name="T71" fmla="*/ 139 h 217"/>
                <a:gd name="T72" fmla="*/ 127 w 223"/>
                <a:gd name="T73" fmla="*/ 141 h 217"/>
                <a:gd name="T74" fmla="*/ 111 w 223"/>
                <a:gd name="T75" fmla="*/ 191 h 217"/>
                <a:gd name="T76" fmla="*/ 94 w 223"/>
                <a:gd name="T77" fmla="*/ 142 h 217"/>
                <a:gd name="T78" fmla="*/ 42 w 223"/>
                <a:gd name="T79" fmla="*/ 142 h 217"/>
                <a:gd name="T80" fmla="*/ 84 w 223"/>
                <a:gd name="T81" fmla="*/ 112 h 217"/>
                <a:gd name="T82" fmla="*/ 67 w 223"/>
                <a:gd name="T83" fmla="*/ 62 h 217"/>
                <a:gd name="T84" fmla="*/ 109 w 223"/>
                <a:gd name="T85" fmla="*/ 91 h 217"/>
                <a:gd name="T86" fmla="*/ 152 w 223"/>
                <a:gd name="T87" fmla="*/ 60 h 21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23"/>
                <a:gd name="T133" fmla="*/ 0 h 217"/>
                <a:gd name="T134" fmla="*/ 223 w 223"/>
                <a:gd name="T135" fmla="*/ 217 h 21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23" h="217">
                  <a:moveTo>
                    <a:pt x="111" y="0"/>
                  </a:moveTo>
                  <a:lnTo>
                    <a:pt x="136" y="83"/>
                  </a:lnTo>
                  <a:lnTo>
                    <a:pt x="223" y="83"/>
                  </a:lnTo>
                  <a:lnTo>
                    <a:pt x="154" y="133"/>
                  </a:lnTo>
                  <a:lnTo>
                    <a:pt x="180" y="217"/>
                  </a:lnTo>
                  <a:lnTo>
                    <a:pt x="111" y="166"/>
                  </a:lnTo>
                  <a:lnTo>
                    <a:pt x="42" y="217"/>
                  </a:lnTo>
                  <a:lnTo>
                    <a:pt x="69" y="133"/>
                  </a:lnTo>
                  <a:lnTo>
                    <a:pt x="0" y="83"/>
                  </a:lnTo>
                  <a:lnTo>
                    <a:pt x="84" y="83"/>
                  </a:lnTo>
                  <a:lnTo>
                    <a:pt x="111" y="0"/>
                  </a:lnTo>
                  <a:close/>
                  <a:moveTo>
                    <a:pt x="111" y="12"/>
                  </a:moveTo>
                  <a:lnTo>
                    <a:pt x="134" y="87"/>
                  </a:lnTo>
                  <a:lnTo>
                    <a:pt x="211" y="85"/>
                  </a:lnTo>
                  <a:lnTo>
                    <a:pt x="150" y="131"/>
                  </a:lnTo>
                  <a:lnTo>
                    <a:pt x="173" y="206"/>
                  </a:lnTo>
                  <a:lnTo>
                    <a:pt x="111" y="160"/>
                  </a:lnTo>
                  <a:lnTo>
                    <a:pt x="50" y="206"/>
                  </a:lnTo>
                  <a:lnTo>
                    <a:pt x="73" y="131"/>
                  </a:lnTo>
                  <a:lnTo>
                    <a:pt x="11" y="85"/>
                  </a:lnTo>
                  <a:lnTo>
                    <a:pt x="88" y="87"/>
                  </a:lnTo>
                  <a:lnTo>
                    <a:pt x="111" y="12"/>
                  </a:lnTo>
                  <a:close/>
                  <a:moveTo>
                    <a:pt x="111" y="23"/>
                  </a:moveTo>
                  <a:lnTo>
                    <a:pt x="132" y="89"/>
                  </a:lnTo>
                  <a:lnTo>
                    <a:pt x="200" y="89"/>
                  </a:lnTo>
                  <a:lnTo>
                    <a:pt x="146" y="131"/>
                  </a:lnTo>
                  <a:lnTo>
                    <a:pt x="167" y="196"/>
                  </a:lnTo>
                  <a:lnTo>
                    <a:pt x="111" y="156"/>
                  </a:lnTo>
                  <a:lnTo>
                    <a:pt x="56" y="196"/>
                  </a:lnTo>
                  <a:lnTo>
                    <a:pt x="77" y="131"/>
                  </a:lnTo>
                  <a:lnTo>
                    <a:pt x="21" y="89"/>
                  </a:lnTo>
                  <a:lnTo>
                    <a:pt x="90" y="89"/>
                  </a:lnTo>
                  <a:lnTo>
                    <a:pt x="111" y="23"/>
                  </a:lnTo>
                  <a:close/>
                  <a:moveTo>
                    <a:pt x="152" y="60"/>
                  </a:moveTo>
                  <a:lnTo>
                    <a:pt x="136" y="110"/>
                  </a:lnTo>
                  <a:lnTo>
                    <a:pt x="178" y="139"/>
                  </a:lnTo>
                  <a:lnTo>
                    <a:pt x="127" y="141"/>
                  </a:lnTo>
                  <a:lnTo>
                    <a:pt x="111" y="191"/>
                  </a:lnTo>
                  <a:lnTo>
                    <a:pt x="94" y="142"/>
                  </a:lnTo>
                  <a:lnTo>
                    <a:pt x="42" y="142"/>
                  </a:lnTo>
                  <a:lnTo>
                    <a:pt x="84" y="112"/>
                  </a:lnTo>
                  <a:lnTo>
                    <a:pt x="67" y="62"/>
                  </a:lnTo>
                  <a:lnTo>
                    <a:pt x="109" y="91"/>
                  </a:lnTo>
                  <a:lnTo>
                    <a:pt x="152" y="60"/>
                  </a:lnTo>
                  <a:close/>
                </a:path>
              </a:pathLst>
            </a:custGeom>
            <a:solidFill>
              <a:srgbClr val="B8DF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9" name="Freeform 36">
              <a:extLst>
                <a:ext uri="{FF2B5EF4-FFF2-40B4-BE49-F238E27FC236}">
                  <a16:creationId xmlns:a16="http://schemas.microsoft.com/office/drawing/2014/main" id="{67636226-E987-47E8-8824-AF2E64D12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4" y="21"/>
              <a:ext cx="223" cy="217"/>
            </a:xfrm>
            <a:custGeom>
              <a:avLst/>
              <a:gdLst>
                <a:gd name="T0" fmla="*/ 111 w 223"/>
                <a:gd name="T1" fmla="*/ 0 h 217"/>
                <a:gd name="T2" fmla="*/ 136 w 223"/>
                <a:gd name="T3" fmla="*/ 83 h 217"/>
                <a:gd name="T4" fmla="*/ 223 w 223"/>
                <a:gd name="T5" fmla="*/ 83 h 217"/>
                <a:gd name="T6" fmla="*/ 154 w 223"/>
                <a:gd name="T7" fmla="*/ 133 h 217"/>
                <a:gd name="T8" fmla="*/ 180 w 223"/>
                <a:gd name="T9" fmla="*/ 217 h 217"/>
                <a:gd name="T10" fmla="*/ 111 w 223"/>
                <a:gd name="T11" fmla="*/ 166 h 217"/>
                <a:gd name="T12" fmla="*/ 42 w 223"/>
                <a:gd name="T13" fmla="*/ 217 h 217"/>
                <a:gd name="T14" fmla="*/ 69 w 223"/>
                <a:gd name="T15" fmla="*/ 133 h 217"/>
                <a:gd name="T16" fmla="*/ 0 w 223"/>
                <a:gd name="T17" fmla="*/ 83 h 217"/>
                <a:gd name="T18" fmla="*/ 84 w 223"/>
                <a:gd name="T19" fmla="*/ 83 h 217"/>
                <a:gd name="T20" fmla="*/ 111 w 223"/>
                <a:gd name="T21" fmla="*/ 0 h 2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3"/>
                <a:gd name="T34" fmla="*/ 0 h 217"/>
                <a:gd name="T35" fmla="*/ 223 w 223"/>
                <a:gd name="T36" fmla="*/ 217 h 2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3" h="217">
                  <a:moveTo>
                    <a:pt x="111" y="0"/>
                  </a:moveTo>
                  <a:lnTo>
                    <a:pt x="136" y="83"/>
                  </a:lnTo>
                  <a:lnTo>
                    <a:pt x="223" y="83"/>
                  </a:lnTo>
                  <a:lnTo>
                    <a:pt x="154" y="133"/>
                  </a:lnTo>
                  <a:lnTo>
                    <a:pt x="180" y="217"/>
                  </a:lnTo>
                  <a:lnTo>
                    <a:pt x="111" y="166"/>
                  </a:lnTo>
                  <a:lnTo>
                    <a:pt x="42" y="217"/>
                  </a:lnTo>
                  <a:lnTo>
                    <a:pt x="69" y="133"/>
                  </a:lnTo>
                  <a:lnTo>
                    <a:pt x="0" y="83"/>
                  </a:lnTo>
                  <a:lnTo>
                    <a:pt x="84" y="83"/>
                  </a:lnTo>
                  <a:lnTo>
                    <a:pt x="111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0" name="Freeform 37">
              <a:extLst>
                <a:ext uri="{FF2B5EF4-FFF2-40B4-BE49-F238E27FC236}">
                  <a16:creationId xmlns:a16="http://schemas.microsoft.com/office/drawing/2014/main" id="{05ED7695-9273-40A6-902D-FBC3F4E6C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5" y="33"/>
              <a:ext cx="200" cy="194"/>
            </a:xfrm>
            <a:custGeom>
              <a:avLst/>
              <a:gdLst>
                <a:gd name="T0" fmla="*/ 100 w 200"/>
                <a:gd name="T1" fmla="*/ 0 h 194"/>
                <a:gd name="T2" fmla="*/ 123 w 200"/>
                <a:gd name="T3" fmla="*/ 75 h 194"/>
                <a:gd name="T4" fmla="*/ 200 w 200"/>
                <a:gd name="T5" fmla="*/ 73 h 194"/>
                <a:gd name="T6" fmla="*/ 139 w 200"/>
                <a:gd name="T7" fmla="*/ 119 h 194"/>
                <a:gd name="T8" fmla="*/ 162 w 200"/>
                <a:gd name="T9" fmla="*/ 194 h 194"/>
                <a:gd name="T10" fmla="*/ 100 w 200"/>
                <a:gd name="T11" fmla="*/ 148 h 194"/>
                <a:gd name="T12" fmla="*/ 39 w 200"/>
                <a:gd name="T13" fmla="*/ 194 h 194"/>
                <a:gd name="T14" fmla="*/ 62 w 200"/>
                <a:gd name="T15" fmla="*/ 119 h 194"/>
                <a:gd name="T16" fmla="*/ 0 w 200"/>
                <a:gd name="T17" fmla="*/ 73 h 194"/>
                <a:gd name="T18" fmla="*/ 77 w 200"/>
                <a:gd name="T19" fmla="*/ 75 h 194"/>
                <a:gd name="T20" fmla="*/ 100 w 200"/>
                <a:gd name="T21" fmla="*/ 0 h 1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0"/>
                <a:gd name="T34" fmla="*/ 0 h 194"/>
                <a:gd name="T35" fmla="*/ 200 w 200"/>
                <a:gd name="T36" fmla="*/ 194 h 1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0" h="194">
                  <a:moveTo>
                    <a:pt x="100" y="0"/>
                  </a:moveTo>
                  <a:lnTo>
                    <a:pt x="123" y="75"/>
                  </a:lnTo>
                  <a:lnTo>
                    <a:pt x="200" y="73"/>
                  </a:lnTo>
                  <a:lnTo>
                    <a:pt x="139" y="119"/>
                  </a:lnTo>
                  <a:lnTo>
                    <a:pt x="162" y="194"/>
                  </a:lnTo>
                  <a:lnTo>
                    <a:pt x="100" y="148"/>
                  </a:lnTo>
                  <a:lnTo>
                    <a:pt x="39" y="194"/>
                  </a:lnTo>
                  <a:lnTo>
                    <a:pt x="62" y="119"/>
                  </a:lnTo>
                  <a:lnTo>
                    <a:pt x="0" y="73"/>
                  </a:lnTo>
                  <a:lnTo>
                    <a:pt x="77" y="75"/>
                  </a:lnTo>
                  <a:lnTo>
                    <a:pt x="100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1" name="Freeform 38">
              <a:extLst>
                <a:ext uri="{FF2B5EF4-FFF2-40B4-BE49-F238E27FC236}">
                  <a16:creationId xmlns:a16="http://schemas.microsoft.com/office/drawing/2014/main" id="{44E69C2A-36B8-4D5F-A4DB-D8E8E55E4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5" y="44"/>
              <a:ext cx="179" cy="173"/>
            </a:xfrm>
            <a:custGeom>
              <a:avLst/>
              <a:gdLst>
                <a:gd name="T0" fmla="*/ 90 w 179"/>
                <a:gd name="T1" fmla="*/ 0 h 173"/>
                <a:gd name="T2" fmla="*/ 111 w 179"/>
                <a:gd name="T3" fmla="*/ 66 h 173"/>
                <a:gd name="T4" fmla="*/ 179 w 179"/>
                <a:gd name="T5" fmla="*/ 66 h 173"/>
                <a:gd name="T6" fmla="*/ 125 w 179"/>
                <a:gd name="T7" fmla="*/ 108 h 173"/>
                <a:gd name="T8" fmla="*/ 146 w 179"/>
                <a:gd name="T9" fmla="*/ 173 h 173"/>
                <a:gd name="T10" fmla="*/ 90 w 179"/>
                <a:gd name="T11" fmla="*/ 133 h 173"/>
                <a:gd name="T12" fmla="*/ 35 w 179"/>
                <a:gd name="T13" fmla="*/ 173 h 173"/>
                <a:gd name="T14" fmla="*/ 56 w 179"/>
                <a:gd name="T15" fmla="*/ 108 h 173"/>
                <a:gd name="T16" fmla="*/ 0 w 179"/>
                <a:gd name="T17" fmla="*/ 66 h 173"/>
                <a:gd name="T18" fmla="*/ 69 w 179"/>
                <a:gd name="T19" fmla="*/ 66 h 173"/>
                <a:gd name="T20" fmla="*/ 90 w 179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9"/>
                <a:gd name="T34" fmla="*/ 0 h 173"/>
                <a:gd name="T35" fmla="*/ 179 w 179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9" h="173">
                  <a:moveTo>
                    <a:pt x="90" y="0"/>
                  </a:moveTo>
                  <a:lnTo>
                    <a:pt x="111" y="66"/>
                  </a:lnTo>
                  <a:lnTo>
                    <a:pt x="179" y="66"/>
                  </a:lnTo>
                  <a:lnTo>
                    <a:pt x="125" y="108"/>
                  </a:lnTo>
                  <a:lnTo>
                    <a:pt x="146" y="173"/>
                  </a:lnTo>
                  <a:lnTo>
                    <a:pt x="90" y="133"/>
                  </a:lnTo>
                  <a:lnTo>
                    <a:pt x="35" y="173"/>
                  </a:lnTo>
                  <a:lnTo>
                    <a:pt x="56" y="108"/>
                  </a:lnTo>
                  <a:lnTo>
                    <a:pt x="0" y="66"/>
                  </a:lnTo>
                  <a:lnTo>
                    <a:pt x="69" y="66"/>
                  </a:lnTo>
                  <a:lnTo>
                    <a:pt x="90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2" name="Freeform 39">
              <a:extLst>
                <a:ext uri="{FF2B5EF4-FFF2-40B4-BE49-F238E27FC236}">
                  <a16:creationId xmlns:a16="http://schemas.microsoft.com/office/drawing/2014/main" id="{6C670C4A-F208-4657-9047-9941C51EF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" y="81"/>
              <a:ext cx="136" cy="131"/>
            </a:xfrm>
            <a:custGeom>
              <a:avLst/>
              <a:gdLst>
                <a:gd name="T0" fmla="*/ 110 w 136"/>
                <a:gd name="T1" fmla="*/ 0 h 131"/>
                <a:gd name="T2" fmla="*/ 94 w 136"/>
                <a:gd name="T3" fmla="*/ 50 h 131"/>
                <a:gd name="T4" fmla="*/ 136 w 136"/>
                <a:gd name="T5" fmla="*/ 79 h 131"/>
                <a:gd name="T6" fmla="*/ 85 w 136"/>
                <a:gd name="T7" fmla="*/ 81 h 131"/>
                <a:gd name="T8" fmla="*/ 69 w 136"/>
                <a:gd name="T9" fmla="*/ 131 h 131"/>
                <a:gd name="T10" fmla="*/ 52 w 136"/>
                <a:gd name="T11" fmla="*/ 82 h 131"/>
                <a:gd name="T12" fmla="*/ 0 w 136"/>
                <a:gd name="T13" fmla="*/ 82 h 131"/>
                <a:gd name="T14" fmla="*/ 42 w 136"/>
                <a:gd name="T15" fmla="*/ 52 h 131"/>
                <a:gd name="T16" fmla="*/ 25 w 136"/>
                <a:gd name="T17" fmla="*/ 2 h 131"/>
                <a:gd name="T18" fmla="*/ 67 w 136"/>
                <a:gd name="T19" fmla="*/ 31 h 131"/>
                <a:gd name="T20" fmla="*/ 110 w 136"/>
                <a:gd name="T21" fmla="*/ 0 h 1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6"/>
                <a:gd name="T34" fmla="*/ 0 h 131"/>
                <a:gd name="T35" fmla="*/ 136 w 136"/>
                <a:gd name="T36" fmla="*/ 131 h 13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6" h="131">
                  <a:moveTo>
                    <a:pt x="110" y="0"/>
                  </a:moveTo>
                  <a:lnTo>
                    <a:pt x="94" y="50"/>
                  </a:lnTo>
                  <a:lnTo>
                    <a:pt x="136" y="79"/>
                  </a:lnTo>
                  <a:lnTo>
                    <a:pt x="85" y="81"/>
                  </a:lnTo>
                  <a:lnTo>
                    <a:pt x="69" y="131"/>
                  </a:lnTo>
                  <a:lnTo>
                    <a:pt x="52" y="82"/>
                  </a:lnTo>
                  <a:lnTo>
                    <a:pt x="0" y="82"/>
                  </a:lnTo>
                  <a:lnTo>
                    <a:pt x="42" y="52"/>
                  </a:lnTo>
                  <a:lnTo>
                    <a:pt x="25" y="2"/>
                  </a:lnTo>
                  <a:lnTo>
                    <a:pt x="67" y="31"/>
                  </a:lnTo>
                  <a:lnTo>
                    <a:pt x="110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" name="Freeform 40">
              <a:extLst>
                <a:ext uri="{FF2B5EF4-FFF2-40B4-BE49-F238E27FC236}">
                  <a16:creationId xmlns:a16="http://schemas.microsoft.com/office/drawing/2014/main" id="{A0FF6C91-7659-46F4-89D9-3754DDFF50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64" y="477"/>
              <a:ext cx="140" cy="134"/>
            </a:xfrm>
            <a:custGeom>
              <a:avLst/>
              <a:gdLst>
                <a:gd name="T0" fmla="*/ 71 w 140"/>
                <a:gd name="T1" fmla="*/ 0 h 134"/>
                <a:gd name="T2" fmla="*/ 86 w 140"/>
                <a:gd name="T3" fmla="*/ 52 h 134"/>
                <a:gd name="T4" fmla="*/ 140 w 140"/>
                <a:gd name="T5" fmla="*/ 52 h 134"/>
                <a:gd name="T6" fmla="*/ 98 w 140"/>
                <a:gd name="T7" fmla="*/ 83 h 134"/>
                <a:gd name="T8" fmla="*/ 113 w 140"/>
                <a:gd name="T9" fmla="*/ 134 h 134"/>
                <a:gd name="T10" fmla="*/ 71 w 140"/>
                <a:gd name="T11" fmla="*/ 104 h 134"/>
                <a:gd name="T12" fmla="*/ 27 w 140"/>
                <a:gd name="T13" fmla="*/ 134 h 134"/>
                <a:gd name="T14" fmla="*/ 44 w 140"/>
                <a:gd name="T15" fmla="*/ 83 h 134"/>
                <a:gd name="T16" fmla="*/ 0 w 140"/>
                <a:gd name="T17" fmla="*/ 52 h 134"/>
                <a:gd name="T18" fmla="*/ 54 w 140"/>
                <a:gd name="T19" fmla="*/ 52 h 134"/>
                <a:gd name="T20" fmla="*/ 71 w 140"/>
                <a:gd name="T21" fmla="*/ 0 h 134"/>
                <a:gd name="T22" fmla="*/ 71 w 140"/>
                <a:gd name="T23" fmla="*/ 8 h 134"/>
                <a:gd name="T24" fmla="*/ 84 w 140"/>
                <a:gd name="T25" fmla="*/ 54 h 134"/>
                <a:gd name="T26" fmla="*/ 132 w 140"/>
                <a:gd name="T27" fmla="*/ 54 h 134"/>
                <a:gd name="T28" fmla="*/ 94 w 140"/>
                <a:gd name="T29" fmla="*/ 83 h 134"/>
                <a:gd name="T30" fmla="*/ 109 w 140"/>
                <a:gd name="T31" fmla="*/ 129 h 134"/>
                <a:gd name="T32" fmla="*/ 71 w 140"/>
                <a:gd name="T33" fmla="*/ 100 h 134"/>
                <a:gd name="T34" fmla="*/ 33 w 140"/>
                <a:gd name="T35" fmla="*/ 129 h 134"/>
                <a:gd name="T36" fmla="*/ 46 w 140"/>
                <a:gd name="T37" fmla="*/ 83 h 134"/>
                <a:gd name="T38" fmla="*/ 8 w 140"/>
                <a:gd name="T39" fmla="*/ 54 h 134"/>
                <a:gd name="T40" fmla="*/ 56 w 140"/>
                <a:gd name="T41" fmla="*/ 54 h 134"/>
                <a:gd name="T42" fmla="*/ 71 w 140"/>
                <a:gd name="T43" fmla="*/ 8 h 134"/>
                <a:gd name="T44" fmla="*/ 71 w 140"/>
                <a:gd name="T45" fmla="*/ 15 h 134"/>
                <a:gd name="T46" fmla="*/ 84 w 140"/>
                <a:gd name="T47" fmla="*/ 56 h 134"/>
                <a:gd name="T48" fmla="*/ 127 w 140"/>
                <a:gd name="T49" fmla="*/ 56 h 134"/>
                <a:gd name="T50" fmla="*/ 92 w 140"/>
                <a:gd name="T51" fmla="*/ 81 h 134"/>
                <a:gd name="T52" fmla="*/ 106 w 140"/>
                <a:gd name="T53" fmla="*/ 123 h 134"/>
                <a:gd name="T54" fmla="*/ 71 w 140"/>
                <a:gd name="T55" fmla="*/ 96 h 134"/>
                <a:gd name="T56" fmla="*/ 36 w 140"/>
                <a:gd name="T57" fmla="*/ 123 h 134"/>
                <a:gd name="T58" fmla="*/ 50 w 140"/>
                <a:gd name="T59" fmla="*/ 81 h 134"/>
                <a:gd name="T60" fmla="*/ 15 w 140"/>
                <a:gd name="T61" fmla="*/ 56 h 134"/>
                <a:gd name="T62" fmla="*/ 58 w 140"/>
                <a:gd name="T63" fmla="*/ 56 h 134"/>
                <a:gd name="T64" fmla="*/ 71 w 140"/>
                <a:gd name="T65" fmla="*/ 15 h 134"/>
                <a:gd name="T66" fmla="*/ 96 w 140"/>
                <a:gd name="T67" fmla="*/ 36 h 134"/>
                <a:gd name="T68" fmla="*/ 86 w 140"/>
                <a:gd name="T69" fmla="*/ 69 h 134"/>
                <a:gd name="T70" fmla="*/ 113 w 140"/>
                <a:gd name="T71" fmla="*/ 86 h 134"/>
                <a:gd name="T72" fmla="*/ 81 w 140"/>
                <a:gd name="T73" fmla="*/ 88 h 134"/>
                <a:gd name="T74" fmla="*/ 71 w 140"/>
                <a:gd name="T75" fmla="*/ 119 h 134"/>
                <a:gd name="T76" fmla="*/ 59 w 140"/>
                <a:gd name="T77" fmla="*/ 88 h 134"/>
                <a:gd name="T78" fmla="*/ 27 w 140"/>
                <a:gd name="T79" fmla="*/ 90 h 134"/>
                <a:gd name="T80" fmla="*/ 54 w 140"/>
                <a:gd name="T81" fmla="*/ 69 h 134"/>
                <a:gd name="T82" fmla="*/ 44 w 140"/>
                <a:gd name="T83" fmla="*/ 38 h 134"/>
                <a:gd name="T84" fmla="*/ 71 w 140"/>
                <a:gd name="T85" fmla="*/ 58 h 134"/>
                <a:gd name="T86" fmla="*/ 96 w 140"/>
                <a:gd name="T87" fmla="*/ 36 h 13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40"/>
                <a:gd name="T133" fmla="*/ 0 h 134"/>
                <a:gd name="T134" fmla="*/ 140 w 140"/>
                <a:gd name="T135" fmla="*/ 134 h 13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40" h="134">
                  <a:moveTo>
                    <a:pt x="71" y="0"/>
                  </a:moveTo>
                  <a:lnTo>
                    <a:pt x="86" y="52"/>
                  </a:lnTo>
                  <a:lnTo>
                    <a:pt x="140" y="52"/>
                  </a:lnTo>
                  <a:lnTo>
                    <a:pt x="98" y="83"/>
                  </a:lnTo>
                  <a:lnTo>
                    <a:pt x="113" y="134"/>
                  </a:lnTo>
                  <a:lnTo>
                    <a:pt x="71" y="104"/>
                  </a:lnTo>
                  <a:lnTo>
                    <a:pt x="27" y="134"/>
                  </a:lnTo>
                  <a:lnTo>
                    <a:pt x="44" y="83"/>
                  </a:lnTo>
                  <a:lnTo>
                    <a:pt x="0" y="52"/>
                  </a:lnTo>
                  <a:lnTo>
                    <a:pt x="54" y="52"/>
                  </a:lnTo>
                  <a:lnTo>
                    <a:pt x="71" y="0"/>
                  </a:lnTo>
                  <a:close/>
                  <a:moveTo>
                    <a:pt x="71" y="8"/>
                  </a:moveTo>
                  <a:lnTo>
                    <a:pt x="84" y="54"/>
                  </a:lnTo>
                  <a:lnTo>
                    <a:pt x="132" y="54"/>
                  </a:lnTo>
                  <a:lnTo>
                    <a:pt x="94" y="83"/>
                  </a:lnTo>
                  <a:lnTo>
                    <a:pt x="109" y="129"/>
                  </a:lnTo>
                  <a:lnTo>
                    <a:pt x="71" y="100"/>
                  </a:lnTo>
                  <a:lnTo>
                    <a:pt x="33" y="129"/>
                  </a:lnTo>
                  <a:lnTo>
                    <a:pt x="46" y="83"/>
                  </a:lnTo>
                  <a:lnTo>
                    <a:pt x="8" y="54"/>
                  </a:lnTo>
                  <a:lnTo>
                    <a:pt x="56" y="54"/>
                  </a:lnTo>
                  <a:lnTo>
                    <a:pt x="71" y="8"/>
                  </a:lnTo>
                  <a:close/>
                  <a:moveTo>
                    <a:pt x="71" y="15"/>
                  </a:moveTo>
                  <a:lnTo>
                    <a:pt x="84" y="56"/>
                  </a:lnTo>
                  <a:lnTo>
                    <a:pt x="127" y="56"/>
                  </a:lnTo>
                  <a:lnTo>
                    <a:pt x="92" y="81"/>
                  </a:lnTo>
                  <a:lnTo>
                    <a:pt x="106" y="123"/>
                  </a:lnTo>
                  <a:lnTo>
                    <a:pt x="71" y="96"/>
                  </a:lnTo>
                  <a:lnTo>
                    <a:pt x="36" y="123"/>
                  </a:lnTo>
                  <a:lnTo>
                    <a:pt x="50" y="81"/>
                  </a:lnTo>
                  <a:lnTo>
                    <a:pt x="15" y="56"/>
                  </a:lnTo>
                  <a:lnTo>
                    <a:pt x="58" y="56"/>
                  </a:lnTo>
                  <a:lnTo>
                    <a:pt x="71" y="15"/>
                  </a:lnTo>
                  <a:close/>
                  <a:moveTo>
                    <a:pt x="96" y="36"/>
                  </a:moveTo>
                  <a:lnTo>
                    <a:pt x="86" y="69"/>
                  </a:lnTo>
                  <a:lnTo>
                    <a:pt x="113" y="86"/>
                  </a:lnTo>
                  <a:lnTo>
                    <a:pt x="81" y="88"/>
                  </a:lnTo>
                  <a:lnTo>
                    <a:pt x="71" y="119"/>
                  </a:lnTo>
                  <a:lnTo>
                    <a:pt x="59" y="88"/>
                  </a:lnTo>
                  <a:lnTo>
                    <a:pt x="27" y="90"/>
                  </a:lnTo>
                  <a:lnTo>
                    <a:pt x="54" y="69"/>
                  </a:lnTo>
                  <a:lnTo>
                    <a:pt x="44" y="38"/>
                  </a:lnTo>
                  <a:lnTo>
                    <a:pt x="71" y="58"/>
                  </a:lnTo>
                  <a:lnTo>
                    <a:pt x="96" y="36"/>
                  </a:lnTo>
                  <a:close/>
                </a:path>
              </a:pathLst>
            </a:custGeom>
            <a:solidFill>
              <a:srgbClr val="B8DF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" name="Freeform 41">
              <a:extLst>
                <a:ext uri="{FF2B5EF4-FFF2-40B4-BE49-F238E27FC236}">
                  <a16:creationId xmlns:a16="http://schemas.microsoft.com/office/drawing/2014/main" id="{27507921-1B0C-4BE7-937B-E75E3FEA4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4" y="477"/>
              <a:ext cx="140" cy="134"/>
            </a:xfrm>
            <a:custGeom>
              <a:avLst/>
              <a:gdLst>
                <a:gd name="T0" fmla="*/ 71 w 140"/>
                <a:gd name="T1" fmla="*/ 0 h 134"/>
                <a:gd name="T2" fmla="*/ 86 w 140"/>
                <a:gd name="T3" fmla="*/ 52 h 134"/>
                <a:gd name="T4" fmla="*/ 140 w 140"/>
                <a:gd name="T5" fmla="*/ 52 h 134"/>
                <a:gd name="T6" fmla="*/ 98 w 140"/>
                <a:gd name="T7" fmla="*/ 83 h 134"/>
                <a:gd name="T8" fmla="*/ 113 w 140"/>
                <a:gd name="T9" fmla="*/ 134 h 134"/>
                <a:gd name="T10" fmla="*/ 71 w 140"/>
                <a:gd name="T11" fmla="*/ 104 h 134"/>
                <a:gd name="T12" fmla="*/ 27 w 140"/>
                <a:gd name="T13" fmla="*/ 134 h 134"/>
                <a:gd name="T14" fmla="*/ 44 w 140"/>
                <a:gd name="T15" fmla="*/ 83 h 134"/>
                <a:gd name="T16" fmla="*/ 0 w 140"/>
                <a:gd name="T17" fmla="*/ 52 h 134"/>
                <a:gd name="T18" fmla="*/ 54 w 140"/>
                <a:gd name="T19" fmla="*/ 52 h 134"/>
                <a:gd name="T20" fmla="*/ 71 w 140"/>
                <a:gd name="T21" fmla="*/ 0 h 1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0"/>
                <a:gd name="T34" fmla="*/ 0 h 134"/>
                <a:gd name="T35" fmla="*/ 140 w 140"/>
                <a:gd name="T36" fmla="*/ 134 h 13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0" h="134">
                  <a:moveTo>
                    <a:pt x="71" y="0"/>
                  </a:moveTo>
                  <a:lnTo>
                    <a:pt x="86" y="52"/>
                  </a:lnTo>
                  <a:lnTo>
                    <a:pt x="140" y="52"/>
                  </a:lnTo>
                  <a:lnTo>
                    <a:pt x="98" y="83"/>
                  </a:lnTo>
                  <a:lnTo>
                    <a:pt x="113" y="134"/>
                  </a:lnTo>
                  <a:lnTo>
                    <a:pt x="71" y="104"/>
                  </a:lnTo>
                  <a:lnTo>
                    <a:pt x="27" y="134"/>
                  </a:lnTo>
                  <a:lnTo>
                    <a:pt x="44" y="83"/>
                  </a:lnTo>
                  <a:lnTo>
                    <a:pt x="0" y="52"/>
                  </a:lnTo>
                  <a:lnTo>
                    <a:pt x="54" y="52"/>
                  </a:lnTo>
                  <a:lnTo>
                    <a:pt x="71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5" name="Freeform 42">
              <a:extLst>
                <a:ext uri="{FF2B5EF4-FFF2-40B4-BE49-F238E27FC236}">
                  <a16:creationId xmlns:a16="http://schemas.microsoft.com/office/drawing/2014/main" id="{2F1A1375-D38B-4571-BA27-43B3ED3F5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2" y="485"/>
              <a:ext cx="124" cy="121"/>
            </a:xfrm>
            <a:custGeom>
              <a:avLst/>
              <a:gdLst>
                <a:gd name="T0" fmla="*/ 63 w 124"/>
                <a:gd name="T1" fmla="*/ 0 h 121"/>
                <a:gd name="T2" fmla="*/ 76 w 124"/>
                <a:gd name="T3" fmla="*/ 46 h 121"/>
                <a:gd name="T4" fmla="*/ 124 w 124"/>
                <a:gd name="T5" fmla="*/ 46 h 121"/>
                <a:gd name="T6" fmla="*/ 86 w 124"/>
                <a:gd name="T7" fmla="*/ 75 h 121"/>
                <a:gd name="T8" fmla="*/ 101 w 124"/>
                <a:gd name="T9" fmla="*/ 121 h 121"/>
                <a:gd name="T10" fmla="*/ 63 w 124"/>
                <a:gd name="T11" fmla="*/ 92 h 121"/>
                <a:gd name="T12" fmla="*/ 25 w 124"/>
                <a:gd name="T13" fmla="*/ 121 h 121"/>
                <a:gd name="T14" fmla="*/ 38 w 124"/>
                <a:gd name="T15" fmla="*/ 75 h 121"/>
                <a:gd name="T16" fmla="*/ 0 w 124"/>
                <a:gd name="T17" fmla="*/ 46 h 121"/>
                <a:gd name="T18" fmla="*/ 48 w 124"/>
                <a:gd name="T19" fmla="*/ 46 h 121"/>
                <a:gd name="T20" fmla="*/ 63 w 124"/>
                <a:gd name="T21" fmla="*/ 0 h 1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4"/>
                <a:gd name="T34" fmla="*/ 0 h 121"/>
                <a:gd name="T35" fmla="*/ 124 w 124"/>
                <a:gd name="T36" fmla="*/ 121 h 12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4" h="121">
                  <a:moveTo>
                    <a:pt x="63" y="0"/>
                  </a:moveTo>
                  <a:lnTo>
                    <a:pt x="76" y="46"/>
                  </a:lnTo>
                  <a:lnTo>
                    <a:pt x="124" y="46"/>
                  </a:lnTo>
                  <a:lnTo>
                    <a:pt x="86" y="75"/>
                  </a:lnTo>
                  <a:lnTo>
                    <a:pt x="101" y="121"/>
                  </a:lnTo>
                  <a:lnTo>
                    <a:pt x="63" y="92"/>
                  </a:lnTo>
                  <a:lnTo>
                    <a:pt x="25" y="121"/>
                  </a:lnTo>
                  <a:lnTo>
                    <a:pt x="38" y="75"/>
                  </a:lnTo>
                  <a:lnTo>
                    <a:pt x="0" y="46"/>
                  </a:lnTo>
                  <a:lnTo>
                    <a:pt x="48" y="46"/>
                  </a:lnTo>
                  <a:lnTo>
                    <a:pt x="63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6" name="Freeform 43">
              <a:extLst>
                <a:ext uri="{FF2B5EF4-FFF2-40B4-BE49-F238E27FC236}">
                  <a16:creationId xmlns:a16="http://schemas.microsoft.com/office/drawing/2014/main" id="{902952B2-AFA8-454A-8695-665C5FE7AE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9" y="492"/>
              <a:ext cx="112" cy="108"/>
            </a:xfrm>
            <a:custGeom>
              <a:avLst/>
              <a:gdLst>
                <a:gd name="T0" fmla="*/ 56 w 112"/>
                <a:gd name="T1" fmla="*/ 0 h 108"/>
                <a:gd name="T2" fmla="*/ 69 w 112"/>
                <a:gd name="T3" fmla="*/ 41 h 108"/>
                <a:gd name="T4" fmla="*/ 112 w 112"/>
                <a:gd name="T5" fmla="*/ 41 h 108"/>
                <a:gd name="T6" fmla="*/ 77 w 112"/>
                <a:gd name="T7" fmla="*/ 66 h 108"/>
                <a:gd name="T8" fmla="*/ 91 w 112"/>
                <a:gd name="T9" fmla="*/ 108 h 108"/>
                <a:gd name="T10" fmla="*/ 56 w 112"/>
                <a:gd name="T11" fmla="*/ 81 h 108"/>
                <a:gd name="T12" fmla="*/ 21 w 112"/>
                <a:gd name="T13" fmla="*/ 108 h 108"/>
                <a:gd name="T14" fmla="*/ 35 w 112"/>
                <a:gd name="T15" fmla="*/ 66 h 108"/>
                <a:gd name="T16" fmla="*/ 0 w 112"/>
                <a:gd name="T17" fmla="*/ 41 h 108"/>
                <a:gd name="T18" fmla="*/ 43 w 112"/>
                <a:gd name="T19" fmla="*/ 41 h 108"/>
                <a:gd name="T20" fmla="*/ 56 w 112"/>
                <a:gd name="T21" fmla="*/ 0 h 10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2"/>
                <a:gd name="T34" fmla="*/ 0 h 108"/>
                <a:gd name="T35" fmla="*/ 112 w 112"/>
                <a:gd name="T36" fmla="*/ 108 h 10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2" h="108">
                  <a:moveTo>
                    <a:pt x="56" y="0"/>
                  </a:moveTo>
                  <a:lnTo>
                    <a:pt x="69" y="41"/>
                  </a:lnTo>
                  <a:lnTo>
                    <a:pt x="112" y="41"/>
                  </a:lnTo>
                  <a:lnTo>
                    <a:pt x="77" y="66"/>
                  </a:lnTo>
                  <a:lnTo>
                    <a:pt x="91" y="108"/>
                  </a:lnTo>
                  <a:lnTo>
                    <a:pt x="56" y="81"/>
                  </a:lnTo>
                  <a:lnTo>
                    <a:pt x="21" y="108"/>
                  </a:lnTo>
                  <a:lnTo>
                    <a:pt x="35" y="66"/>
                  </a:lnTo>
                  <a:lnTo>
                    <a:pt x="0" y="41"/>
                  </a:lnTo>
                  <a:lnTo>
                    <a:pt x="43" y="41"/>
                  </a:lnTo>
                  <a:lnTo>
                    <a:pt x="56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7" name="Freeform 44">
              <a:extLst>
                <a:ext uri="{FF2B5EF4-FFF2-40B4-BE49-F238E27FC236}">
                  <a16:creationId xmlns:a16="http://schemas.microsoft.com/office/drawing/2014/main" id="{DE59DF4E-5397-4866-9694-0B0D696FB4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1" y="513"/>
              <a:ext cx="86" cy="83"/>
            </a:xfrm>
            <a:custGeom>
              <a:avLst/>
              <a:gdLst>
                <a:gd name="T0" fmla="*/ 69 w 86"/>
                <a:gd name="T1" fmla="*/ 0 h 83"/>
                <a:gd name="T2" fmla="*/ 59 w 86"/>
                <a:gd name="T3" fmla="*/ 33 h 83"/>
                <a:gd name="T4" fmla="*/ 86 w 86"/>
                <a:gd name="T5" fmla="*/ 50 h 83"/>
                <a:gd name="T6" fmla="*/ 54 w 86"/>
                <a:gd name="T7" fmla="*/ 52 h 83"/>
                <a:gd name="T8" fmla="*/ 44 w 86"/>
                <a:gd name="T9" fmla="*/ 83 h 83"/>
                <a:gd name="T10" fmla="*/ 32 w 86"/>
                <a:gd name="T11" fmla="*/ 52 h 83"/>
                <a:gd name="T12" fmla="*/ 0 w 86"/>
                <a:gd name="T13" fmla="*/ 54 h 83"/>
                <a:gd name="T14" fmla="*/ 27 w 86"/>
                <a:gd name="T15" fmla="*/ 33 h 83"/>
                <a:gd name="T16" fmla="*/ 17 w 86"/>
                <a:gd name="T17" fmla="*/ 2 h 83"/>
                <a:gd name="T18" fmla="*/ 44 w 86"/>
                <a:gd name="T19" fmla="*/ 22 h 83"/>
                <a:gd name="T20" fmla="*/ 69 w 86"/>
                <a:gd name="T21" fmla="*/ 0 h 8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6"/>
                <a:gd name="T34" fmla="*/ 0 h 83"/>
                <a:gd name="T35" fmla="*/ 86 w 86"/>
                <a:gd name="T36" fmla="*/ 83 h 8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6" h="83">
                  <a:moveTo>
                    <a:pt x="69" y="0"/>
                  </a:moveTo>
                  <a:lnTo>
                    <a:pt x="59" y="33"/>
                  </a:lnTo>
                  <a:lnTo>
                    <a:pt x="86" y="50"/>
                  </a:lnTo>
                  <a:lnTo>
                    <a:pt x="54" y="52"/>
                  </a:lnTo>
                  <a:lnTo>
                    <a:pt x="44" y="83"/>
                  </a:lnTo>
                  <a:lnTo>
                    <a:pt x="32" y="52"/>
                  </a:lnTo>
                  <a:lnTo>
                    <a:pt x="0" y="54"/>
                  </a:lnTo>
                  <a:lnTo>
                    <a:pt x="27" y="33"/>
                  </a:lnTo>
                  <a:lnTo>
                    <a:pt x="17" y="2"/>
                  </a:lnTo>
                  <a:lnTo>
                    <a:pt x="44" y="22"/>
                  </a:lnTo>
                  <a:lnTo>
                    <a:pt x="69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8" name="Freeform 45">
              <a:extLst>
                <a:ext uri="{FF2B5EF4-FFF2-40B4-BE49-F238E27FC236}">
                  <a16:creationId xmlns:a16="http://schemas.microsoft.com/office/drawing/2014/main" id="{D9446CB1-3961-4FB9-9332-9D288DBEAE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4" y="142"/>
              <a:ext cx="171" cy="166"/>
            </a:xfrm>
            <a:custGeom>
              <a:avLst/>
              <a:gdLst>
                <a:gd name="T0" fmla="*/ 86 w 171"/>
                <a:gd name="T1" fmla="*/ 0 h 166"/>
                <a:gd name="T2" fmla="*/ 105 w 171"/>
                <a:gd name="T3" fmla="*/ 64 h 166"/>
                <a:gd name="T4" fmla="*/ 171 w 171"/>
                <a:gd name="T5" fmla="*/ 64 h 166"/>
                <a:gd name="T6" fmla="*/ 119 w 171"/>
                <a:gd name="T7" fmla="*/ 102 h 166"/>
                <a:gd name="T8" fmla="*/ 138 w 171"/>
                <a:gd name="T9" fmla="*/ 166 h 166"/>
                <a:gd name="T10" fmla="*/ 86 w 171"/>
                <a:gd name="T11" fmla="*/ 127 h 166"/>
                <a:gd name="T12" fmla="*/ 32 w 171"/>
                <a:gd name="T13" fmla="*/ 166 h 166"/>
                <a:gd name="T14" fmla="*/ 54 w 171"/>
                <a:gd name="T15" fmla="*/ 102 h 166"/>
                <a:gd name="T16" fmla="*/ 0 w 171"/>
                <a:gd name="T17" fmla="*/ 64 h 166"/>
                <a:gd name="T18" fmla="*/ 65 w 171"/>
                <a:gd name="T19" fmla="*/ 64 h 166"/>
                <a:gd name="T20" fmla="*/ 86 w 171"/>
                <a:gd name="T21" fmla="*/ 0 h 166"/>
                <a:gd name="T22" fmla="*/ 86 w 171"/>
                <a:gd name="T23" fmla="*/ 10 h 166"/>
                <a:gd name="T24" fmla="*/ 103 w 171"/>
                <a:gd name="T25" fmla="*/ 66 h 166"/>
                <a:gd name="T26" fmla="*/ 161 w 171"/>
                <a:gd name="T27" fmla="*/ 66 h 166"/>
                <a:gd name="T28" fmla="*/ 115 w 171"/>
                <a:gd name="T29" fmla="*/ 100 h 166"/>
                <a:gd name="T30" fmla="*/ 132 w 171"/>
                <a:gd name="T31" fmla="*/ 158 h 166"/>
                <a:gd name="T32" fmla="*/ 86 w 171"/>
                <a:gd name="T33" fmla="*/ 121 h 166"/>
                <a:gd name="T34" fmla="*/ 38 w 171"/>
                <a:gd name="T35" fmla="*/ 158 h 166"/>
                <a:gd name="T36" fmla="*/ 57 w 171"/>
                <a:gd name="T37" fmla="*/ 100 h 166"/>
                <a:gd name="T38" fmla="*/ 9 w 171"/>
                <a:gd name="T39" fmla="*/ 66 h 166"/>
                <a:gd name="T40" fmla="*/ 67 w 171"/>
                <a:gd name="T41" fmla="*/ 66 h 166"/>
                <a:gd name="T42" fmla="*/ 86 w 171"/>
                <a:gd name="T43" fmla="*/ 10 h 166"/>
                <a:gd name="T44" fmla="*/ 86 w 171"/>
                <a:gd name="T45" fmla="*/ 18 h 166"/>
                <a:gd name="T46" fmla="*/ 102 w 171"/>
                <a:gd name="T47" fmla="*/ 70 h 166"/>
                <a:gd name="T48" fmla="*/ 153 w 171"/>
                <a:gd name="T49" fmla="*/ 68 h 166"/>
                <a:gd name="T50" fmla="*/ 111 w 171"/>
                <a:gd name="T51" fmla="*/ 100 h 166"/>
                <a:gd name="T52" fmla="*/ 128 w 171"/>
                <a:gd name="T53" fmla="*/ 150 h 166"/>
                <a:gd name="T54" fmla="*/ 86 w 171"/>
                <a:gd name="T55" fmla="*/ 120 h 166"/>
                <a:gd name="T56" fmla="*/ 44 w 171"/>
                <a:gd name="T57" fmla="*/ 150 h 166"/>
                <a:gd name="T58" fmla="*/ 59 w 171"/>
                <a:gd name="T59" fmla="*/ 100 h 166"/>
                <a:gd name="T60" fmla="*/ 17 w 171"/>
                <a:gd name="T61" fmla="*/ 68 h 166"/>
                <a:gd name="T62" fmla="*/ 69 w 171"/>
                <a:gd name="T63" fmla="*/ 70 h 166"/>
                <a:gd name="T64" fmla="*/ 86 w 171"/>
                <a:gd name="T65" fmla="*/ 18 h 166"/>
                <a:gd name="T66" fmla="*/ 117 w 171"/>
                <a:gd name="T67" fmla="*/ 46 h 166"/>
                <a:gd name="T68" fmla="*/ 105 w 171"/>
                <a:gd name="T69" fmla="*/ 85 h 166"/>
                <a:gd name="T70" fmla="*/ 138 w 171"/>
                <a:gd name="T71" fmla="*/ 106 h 166"/>
                <a:gd name="T72" fmla="*/ 98 w 171"/>
                <a:gd name="T73" fmla="*/ 108 h 166"/>
                <a:gd name="T74" fmla="*/ 86 w 171"/>
                <a:gd name="T75" fmla="*/ 146 h 166"/>
                <a:gd name="T76" fmla="*/ 73 w 171"/>
                <a:gd name="T77" fmla="*/ 108 h 166"/>
                <a:gd name="T78" fmla="*/ 32 w 171"/>
                <a:gd name="T79" fmla="*/ 110 h 166"/>
                <a:gd name="T80" fmla="*/ 65 w 171"/>
                <a:gd name="T81" fmla="*/ 85 h 166"/>
                <a:gd name="T82" fmla="*/ 54 w 171"/>
                <a:gd name="T83" fmla="*/ 48 h 166"/>
                <a:gd name="T84" fmla="*/ 84 w 171"/>
                <a:gd name="T85" fmla="*/ 70 h 166"/>
                <a:gd name="T86" fmla="*/ 117 w 171"/>
                <a:gd name="T87" fmla="*/ 46 h 16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71"/>
                <a:gd name="T133" fmla="*/ 0 h 166"/>
                <a:gd name="T134" fmla="*/ 171 w 171"/>
                <a:gd name="T135" fmla="*/ 166 h 16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71" h="166">
                  <a:moveTo>
                    <a:pt x="86" y="0"/>
                  </a:moveTo>
                  <a:lnTo>
                    <a:pt x="105" y="64"/>
                  </a:lnTo>
                  <a:lnTo>
                    <a:pt x="171" y="64"/>
                  </a:lnTo>
                  <a:lnTo>
                    <a:pt x="119" y="102"/>
                  </a:lnTo>
                  <a:lnTo>
                    <a:pt x="138" y="166"/>
                  </a:lnTo>
                  <a:lnTo>
                    <a:pt x="86" y="127"/>
                  </a:lnTo>
                  <a:lnTo>
                    <a:pt x="32" y="166"/>
                  </a:lnTo>
                  <a:lnTo>
                    <a:pt x="54" y="102"/>
                  </a:lnTo>
                  <a:lnTo>
                    <a:pt x="0" y="64"/>
                  </a:lnTo>
                  <a:lnTo>
                    <a:pt x="65" y="64"/>
                  </a:lnTo>
                  <a:lnTo>
                    <a:pt x="86" y="0"/>
                  </a:lnTo>
                  <a:close/>
                  <a:moveTo>
                    <a:pt x="86" y="10"/>
                  </a:moveTo>
                  <a:lnTo>
                    <a:pt x="103" y="66"/>
                  </a:lnTo>
                  <a:lnTo>
                    <a:pt x="161" y="66"/>
                  </a:lnTo>
                  <a:lnTo>
                    <a:pt x="115" y="100"/>
                  </a:lnTo>
                  <a:lnTo>
                    <a:pt x="132" y="158"/>
                  </a:lnTo>
                  <a:lnTo>
                    <a:pt x="86" y="121"/>
                  </a:lnTo>
                  <a:lnTo>
                    <a:pt x="38" y="158"/>
                  </a:lnTo>
                  <a:lnTo>
                    <a:pt x="57" y="100"/>
                  </a:lnTo>
                  <a:lnTo>
                    <a:pt x="9" y="66"/>
                  </a:lnTo>
                  <a:lnTo>
                    <a:pt x="67" y="66"/>
                  </a:lnTo>
                  <a:lnTo>
                    <a:pt x="86" y="10"/>
                  </a:lnTo>
                  <a:close/>
                  <a:moveTo>
                    <a:pt x="86" y="18"/>
                  </a:moveTo>
                  <a:lnTo>
                    <a:pt x="102" y="70"/>
                  </a:lnTo>
                  <a:lnTo>
                    <a:pt x="153" y="68"/>
                  </a:lnTo>
                  <a:lnTo>
                    <a:pt x="111" y="100"/>
                  </a:lnTo>
                  <a:lnTo>
                    <a:pt x="128" y="150"/>
                  </a:lnTo>
                  <a:lnTo>
                    <a:pt x="86" y="120"/>
                  </a:lnTo>
                  <a:lnTo>
                    <a:pt x="44" y="150"/>
                  </a:lnTo>
                  <a:lnTo>
                    <a:pt x="59" y="100"/>
                  </a:lnTo>
                  <a:lnTo>
                    <a:pt x="17" y="68"/>
                  </a:lnTo>
                  <a:lnTo>
                    <a:pt x="69" y="70"/>
                  </a:lnTo>
                  <a:lnTo>
                    <a:pt x="86" y="18"/>
                  </a:lnTo>
                  <a:close/>
                  <a:moveTo>
                    <a:pt x="117" y="46"/>
                  </a:moveTo>
                  <a:lnTo>
                    <a:pt x="105" y="85"/>
                  </a:lnTo>
                  <a:lnTo>
                    <a:pt x="138" y="106"/>
                  </a:lnTo>
                  <a:lnTo>
                    <a:pt x="98" y="108"/>
                  </a:lnTo>
                  <a:lnTo>
                    <a:pt x="86" y="146"/>
                  </a:lnTo>
                  <a:lnTo>
                    <a:pt x="73" y="108"/>
                  </a:lnTo>
                  <a:lnTo>
                    <a:pt x="32" y="110"/>
                  </a:lnTo>
                  <a:lnTo>
                    <a:pt x="65" y="85"/>
                  </a:lnTo>
                  <a:lnTo>
                    <a:pt x="54" y="48"/>
                  </a:lnTo>
                  <a:lnTo>
                    <a:pt x="84" y="70"/>
                  </a:lnTo>
                  <a:lnTo>
                    <a:pt x="117" y="46"/>
                  </a:lnTo>
                  <a:close/>
                </a:path>
              </a:pathLst>
            </a:custGeom>
            <a:solidFill>
              <a:srgbClr val="B8DF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9" name="Freeform 46">
              <a:extLst>
                <a:ext uri="{FF2B5EF4-FFF2-40B4-BE49-F238E27FC236}">
                  <a16:creationId xmlns:a16="http://schemas.microsoft.com/office/drawing/2014/main" id="{3BC2C98F-2229-4F3F-86A7-A6DA68168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4" y="142"/>
              <a:ext cx="171" cy="166"/>
            </a:xfrm>
            <a:custGeom>
              <a:avLst/>
              <a:gdLst>
                <a:gd name="T0" fmla="*/ 86 w 171"/>
                <a:gd name="T1" fmla="*/ 0 h 166"/>
                <a:gd name="T2" fmla="*/ 105 w 171"/>
                <a:gd name="T3" fmla="*/ 64 h 166"/>
                <a:gd name="T4" fmla="*/ 171 w 171"/>
                <a:gd name="T5" fmla="*/ 64 h 166"/>
                <a:gd name="T6" fmla="*/ 119 w 171"/>
                <a:gd name="T7" fmla="*/ 102 h 166"/>
                <a:gd name="T8" fmla="*/ 138 w 171"/>
                <a:gd name="T9" fmla="*/ 166 h 166"/>
                <a:gd name="T10" fmla="*/ 86 w 171"/>
                <a:gd name="T11" fmla="*/ 127 h 166"/>
                <a:gd name="T12" fmla="*/ 32 w 171"/>
                <a:gd name="T13" fmla="*/ 166 h 166"/>
                <a:gd name="T14" fmla="*/ 54 w 171"/>
                <a:gd name="T15" fmla="*/ 102 h 166"/>
                <a:gd name="T16" fmla="*/ 0 w 171"/>
                <a:gd name="T17" fmla="*/ 64 h 166"/>
                <a:gd name="T18" fmla="*/ 65 w 171"/>
                <a:gd name="T19" fmla="*/ 64 h 166"/>
                <a:gd name="T20" fmla="*/ 86 w 171"/>
                <a:gd name="T21" fmla="*/ 0 h 16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1"/>
                <a:gd name="T34" fmla="*/ 0 h 166"/>
                <a:gd name="T35" fmla="*/ 171 w 171"/>
                <a:gd name="T36" fmla="*/ 166 h 16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1" h="166">
                  <a:moveTo>
                    <a:pt x="86" y="0"/>
                  </a:moveTo>
                  <a:lnTo>
                    <a:pt x="105" y="64"/>
                  </a:lnTo>
                  <a:lnTo>
                    <a:pt x="171" y="64"/>
                  </a:lnTo>
                  <a:lnTo>
                    <a:pt x="119" y="102"/>
                  </a:lnTo>
                  <a:lnTo>
                    <a:pt x="138" y="166"/>
                  </a:lnTo>
                  <a:lnTo>
                    <a:pt x="86" y="127"/>
                  </a:lnTo>
                  <a:lnTo>
                    <a:pt x="32" y="166"/>
                  </a:lnTo>
                  <a:lnTo>
                    <a:pt x="54" y="102"/>
                  </a:lnTo>
                  <a:lnTo>
                    <a:pt x="0" y="64"/>
                  </a:lnTo>
                  <a:lnTo>
                    <a:pt x="65" y="64"/>
                  </a:lnTo>
                  <a:lnTo>
                    <a:pt x="86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0" name="Freeform 47">
              <a:extLst>
                <a:ext uri="{FF2B5EF4-FFF2-40B4-BE49-F238E27FC236}">
                  <a16:creationId xmlns:a16="http://schemas.microsoft.com/office/drawing/2014/main" id="{FAFDCE53-8837-40F4-9C97-F85154430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3" y="152"/>
              <a:ext cx="152" cy="148"/>
            </a:xfrm>
            <a:custGeom>
              <a:avLst/>
              <a:gdLst>
                <a:gd name="T0" fmla="*/ 77 w 152"/>
                <a:gd name="T1" fmla="*/ 0 h 148"/>
                <a:gd name="T2" fmla="*/ 94 w 152"/>
                <a:gd name="T3" fmla="*/ 56 h 148"/>
                <a:gd name="T4" fmla="*/ 152 w 152"/>
                <a:gd name="T5" fmla="*/ 56 h 148"/>
                <a:gd name="T6" fmla="*/ 106 w 152"/>
                <a:gd name="T7" fmla="*/ 90 h 148"/>
                <a:gd name="T8" fmla="*/ 123 w 152"/>
                <a:gd name="T9" fmla="*/ 148 h 148"/>
                <a:gd name="T10" fmla="*/ 77 w 152"/>
                <a:gd name="T11" fmla="*/ 111 h 148"/>
                <a:gd name="T12" fmla="*/ 29 w 152"/>
                <a:gd name="T13" fmla="*/ 148 h 148"/>
                <a:gd name="T14" fmla="*/ 48 w 152"/>
                <a:gd name="T15" fmla="*/ 90 h 148"/>
                <a:gd name="T16" fmla="*/ 0 w 152"/>
                <a:gd name="T17" fmla="*/ 56 h 148"/>
                <a:gd name="T18" fmla="*/ 58 w 152"/>
                <a:gd name="T19" fmla="*/ 56 h 148"/>
                <a:gd name="T20" fmla="*/ 77 w 152"/>
                <a:gd name="T21" fmla="*/ 0 h 14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2"/>
                <a:gd name="T34" fmla="*/ 0 h 148"/>
                <a:gd name="T35" fmla="*/ 152 w 152"/>
                <a:gd name="T36" fmla="*/ 148 h 14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2" h="148">
                  <a:moveTo>
                    <a:pt x="77" y="0"/>
                  </a:moveTo>
                  <a:lnTo>
                    <a:pt x="94" y="56"/>
                  </a:lnTo>
                  <a:lnTo>
                    <a:pt x="152" y="56"/>
                  </a:lnTo>
                  <a:lnTo>
                    <a:pt x="106" y="90"/>
                  </a:lnTo>
                  <a:lnTo>
                    <a:pt x="123" y="148"/>
                  </a:lnTo>
                  <a:lnTo>
                    <a:pt x="77" y="111"/>
                  </a:lnTo>
                  <a:lnTo>
                    <a:pt x="29" y="148"/>
                  </a:lnTo>
                  <a:lnTo>
                    <a:pt x="48" y="90"/>
                  </a:lnTo>
                  <a:lnTo>
                    <a:pt x="0" y="56"/>
                  </a:lnTo>
                  <a:lnTo>
                    <a:pt x="58" y="56"/>
                  </a:lnTo>
                  <a:lnTo>
                    <a:pt x="77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" name="Freeform 48">
              <a:extLst>
                <a:ext uri="{FF2B5EF4-FFF2-40B4-BE49-F238E27FC236}">
                  <a16:creationId xmlns:a16="http://schemas.microsoft.com/office/drawing/2014/main" id="{D059134F-2B63-4398-9B18-7CE6DAF8C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60"/>
              <a:ext cx="136" cy="132"/>
            </a:xfrm>
            <a:custGeom>
              <a:avLst/>
              <a:gdLst>
                <a:gd name="T0" fmla="*/ 69 w 136"/>
                <a:gd name="T1" fmla="*/ 0 h 132"/>
                <a:gd name="T2" fmla="*/ 85 w 136"/>
                <a:gd name="T3" fmla="*/ 52 h 132"/>
                <a:gd name="T4" fmla="*/ 136 w 136"/>
                <a:gd name="T5" fmla="*/ 50 h 132"/>
                <a:gd name="T6" fmla="*/ 94 w 136"/>
                <a:gd name="T7" fmla="*/ 82 h 132"/>
                <a:gd name="T8" fmla="*/ 111 w 136"/>
                <a:gd name="T9" fmla="*/ 132 h 132"/>
                <a:gd name="T10" fmla="*/ 69 w 136"/>
                <a:gd name="T11" fmla="*/ 102 h 132"/>
                <a:gd name="T12" fmla="*/ 27 w 136"/>
                <a:gd name="T13" fmla="*/ 132 h 132"/>
                <a:gd name="T14" fmla="*/ 42 w 136"/>
                <a:gd name="T15" fmla="*/ 82 h 132"/>
                <a:gd name="T16" fmla="*/ 0 w 136"/>
                <a:gd name="T17" fmla="*/ 50 h 132"/>
                <a:gd name="T18" fmla="*/ 52 w 136"/>
                <a:gd name="T19" fmla="*/ 52 h 132"/>
                <a:gd name="T20" fmla="*/ 69 w 136"/>
                <a:gd name="T21" fmla="*/ 0 h 1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6"/>
                <a:gd name="T34" fmla="*/ 0 h 132"/>
                <a:gd name="T35" fmla="*/ 136 w 136"/>
                <a:gd name="T36" fmla="*/ 132 h 1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6" h="132">
                  <a:moveTo>
                    <a:pt x="69" y="0"/>
                  </a:moveTo>
                  <a:lnTo>
                    <a:pt x="85" y="52"/>
                  </a:lnTo>
                  <a:lnTo>
                    <a:pt x="136" y="50"/>
                  </a:lnTo>
                  <a:lnTo>
                    <a:pt x="94" y="82"/>
                  </a:lnTo>
                  <a:lnTo>
                    <a:pt x="111" y="132"/>
                  </a:lnTo>
                  <a:lnTo>
                    <a:pt x="69" y="102"/>
                  </a:lnTo>
                  <a:lnTo>
                    <a:pt x="27" y="132"/>
                  </a:lnTo>
                  <a:lnTo>
                    <a:pt x="42" y="82"/>
                  </a:lnTo>
                  <a:lnTo>
                    <a:pt x="0" y="50"/>
                  </a:lnTo>
                  <a:lnTo>
                    <a:pt x="52" y="52"/>
                  </a:lnTo>
                  <a:lnTo>
                    <a:pt x="69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" name="Freeform 49">
              <a:extLst>
                <a:ext uri="{FF2B5EF4-FFF2-40B4-BE49-F238E27FC236}">
                  <a16:creationId xmlns:a16="http://schemas.microsoft.com/office/drawing/2014/main" id="{E40FED5A-93A5-4853-BD9E-F670DDB8A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6" y="188"/>
              <a:ext cx="106" cy="100"/>
            </a:xfrm>
            <a:custGeom>
              <a:avLst/>
              <a:gdLst>
                <a:gd name="T0" fmla="*/ 85 w 106"/>
                <a:gd name="T1" fmla="*/ 0 h 100"/>
                <a:gd name="T2" fmla="*/ 73 w 106"/>
                <a:gd name="T3" fmla="*/ 39 h 100"/>
                <a:gd name="T4" fmla="*/ 106 w 106"/>
                <a:gd name="T5" fmla="*/ 60 h 100"/>
                <a:gd name="T6" fmla="*/ 66 w 106"/>
                <a:gd name="T7" fmla="*/ 62 h 100"/>
                <a:gd name="T8" fmla="*/ 54 w 106"/>
                <a:gd name="T9" fmla="*/ 100 h 100"/>
                <a:gd name="T10" fmla="*/ 41 w 106"/>
                <a:gd name="T11" fmla="*/ 62 h 100"/>
                <a:gd name="T12" fmla="*/ 0 w 106"/>
                <a:gd name="T13" fmla="*/ 64 h 100"/>
                <a:gd name="T14" fmla="*/ 33 w 106"/>
                <a:gd name="T15" fmla="*/ 39 h 100"/>
                <a:gd name="T16" fmla="*/ 22 w 106"/>
                <a:gd name="T17" fmla="*/ 2 h 100"/>
                <a:gd name="T18" fmla="*/ 52 w 106"/>
                <a:gd name="T19" fmla="*/ 24 h 100"/>
                <a:gd name="T20" fmla="*/ 85 w 106"/>
                <a:gd name="T21" fmla="*/ 0 h 1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6"/>
                <a:gd name="T34" fmla="*/ 0 h 100"/>
                <a:gd name="T35" fmla="*/ 106 w 106"/>
                <a:gd name="T36" fmla="*/ 100 h 1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6" h="100">
                  <a:moveTo>
                    <a:pt x="85" y="0"/>
                  </a:moveTo>
                  <a:lnTo>
                    <a:pt x="73" y="39"/>
                  </a:lnTo>
                  <a:lnTo>
                    <a:pt x="106" y="60"/>
                  </a:lnTo>
                  <a:lnTo>
                    <a:pt x="66" y="62"/>
                  </a:lnTo>
                  <a:lnTo>
                    <a:pt x="54" y="100"/>
                  </a:lnTo>
                  <a:lnTo>
                    <a:pt x="41" y="62"/>
                  </a:lnTo>
                  <a:lnTo>
                    <a:pt x="0" y="64"/>
                  </a:lnTo>
                  <a:lnTo>
                    <a:pt x="33" y="39"/>
                  </a:lnTo>
                  <a:lnTo>
                    <a:pt x="22" y="2"/>
                  </a:lnTo>
                  <a:lnTo>
                    <a:pt x="52" y="24"/>
                  </a:lnTo>
                  <a:lnTo>
                    <a:pt x="85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3" name="Freeform 50">
              <a:extLst>
                <a:ext uri="{FF2B5EF4-FFF2-40B4-BE49-F238E27FC236}">
                  <a16:creationId xmlns:a16="http://schemas.microsoft.com/office/drawing/2014/main" id="{61B3A0F3-BCC6-4F95-9CED-982A534A01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85" y="302"/>
              <a:ext cx="171" cy="167"/>
            </a:xfrm>
            <a:custGeom>
              <a:avLst/>
              <a:gdLst>
                <a:gd name="T0" fmla="*/ 87 w 171"/>
                <a:gd name="T1" fmla="*/ 0 h 167"/>
                <a:gd name="T2" fmla="*/ 106 w 171"/>
                <a:gd name="T3" fmla="*/ 63 h 167"/>
                <a:gd name="T4" fmla="*/ 171 w 171"/>
                <a:gd name="T5" fmla="*/ 63 h 167"/>
                <a:gd name="T6" fmla="*/ 119 w 171"/>
                <a:gd name="T7" fmla="*/ 104 h 167"/>
                <a:gd name="T8" fmla="*/ 138 w 171"/>
                <a:gd name="T9" fmla="*/ 167 h 167"/>
                <a:gd name="T10" fmla="*/ 87 w 171"/>
                <a:gd name="T11" fmla="*/ 127 h 167"/>
                <a:gd name="T12" fmla="*/ 33 w 171"/>
                <a:gd name="T13" fmla="*/ 167 h 167"/>
                <a:gd name="T14" fmla="*/ 54 w 171"/>
                <a:gd name="T15" fmla="*/ 104 h 167"/>
                <a:gd name="T16" fmla="*/ 0 w 171"/>
                <a:gd name="T17" fmla="*/ 63 h 167"/>
                <a:gd name="T18" fmla="*/ 65 w 171"/>
                <a:gd name="T19" fmla="*/ 63 h 167"/>
                <a:gd name="T20" fmla="*/ 87 w 171"/>
                <a:gd name="T21" fmla="*/ 0 h 167"/>
                <a:gd name="T22" fmla="*/ 87 w 171"/>
                <a:gd name="T23" fmla="*/ 10 h 167"/>
                <a:gd name="T24" fmla="*/ 104 w 171"/>
                <a:gd name="T25" fmla="*/ 67 h 167"/>
                <a:gd name="T26" fmla="*/ 161 w 171"/>
                <a:gd name="T27" fmla="*/ 67 h 167"/>
                <a:gd name="T28" fmla="*/ 115 w 171"/>
                <a:gd name="T29" fmla="*/ 102 h 167"/>
                <a:gd name="T30" fmla="*/ 133 w 171"/>
                <a:gd name="T31" fmla="*/ 158 h 167"/>
                <a:gd name="T32" fmla="*/ 87 w 171"/>
                <a:gd name="T33" fmla="*/ 123 h 167"/>
                <a:gd name="T34" fmla="*/ 39 w 171"/>
                <a:gd name="T35" fmla="*/ 158 h 167"/>
                <a:gd name="T36" fmla="*/ 58 w 171"/>
                <a:gd name="T37" fmla="*/ 102 h 167"/>
                <a:gd name="T38" fmla="*/ 10 w 171"/>
                <a:gd name="T39" fmla="*/ 67 h 167"/>
                <a:gd name="T40" fmla="*/ 67 w 171"/>
                <a:gd name="T41" fmla="*/ 67 h 167"/>
                <a:gd name="T42" fmla="*/ 87 w 171"/>
                <a:gd name="T43" fmla="*/ 10 h 167"/>
                <a:gd name="T44" fmla="*/ 87 w 171"/>
                <a:gd name="T45" fmla="*/ 19 h 167"/>
                <a:gd name="T46" fmla="*/ 102 w 171"/>
                <a:gd name="T47" fmla="*/ 69 h 167"/>
                <a:gd name="T48" fmla="*/ 154 w 171"/>
                <a:gd name="T49" fmla="*/ 69 h 167"/>
                <a:gd name="T50" fmla="*/ 112 w 171"/>
                <a:gd name="T51" fmla="*/ 100 h 167"/>
                <a:gd name="T52" fmla="*/ 129 w 171"/>
                <a:gd name="T53" fmla="*/ 152 h 167"/>
                <a:gd name="T54" fmla="*/ 87 w 171"/>
                <a:gd name="T55" fmla="*/ 119 h 167"/>
                <a:gd name="T56" fmla="*/ 44 w 171"/>
                <a:gd name="T57" fmla="*/ 152 h 167"/>
                <a:gd name="T58" fmla="*/ 60 w 171"/>
                <a:gd name="T59" fmla="*/ 100 h 167"/>
                <a:gd name="T60" fmla="*/ 17 w 171"/>
                <a:gd name="T61" fmla="*/ 69 h 167"/>
                <a:gd name="T62" fmla="*/ 69 w 171"/>
                <a:gd name="T63" fmla="*/ 69 h 167"/>
                <a:gd name="T64" fmla="*/ 87 w 171"/>
                <a:gd name="T65" fmla="*/ 19 h 167"/>
                <a:gd name="T66" fmla="*/ 117 w 171"/>
                <a:gd name="T67" fmla="*/ 46 h 167"/>
                <a:gd name="T68" fmla="*/ 106 w 171"/>
                <a:gd name="T69" fmla="*/ 84 h 167"/>
                <a:gd name="T70" fmla="*/ 138 w 171"/>
                <a:gd name="T71" fmla="*/ 108 h 167"/>
                <a:gd name="T72" fmla="*/ 98 w 171"/>
                <a:gd name="T73" fmla="*/ 109 h 167"/>
                <a:gd name="T74" fmla="*/ 87 w 171"/>
                <a:gd name="T75" fmla="*/ 148 h 167"/>
                <a:gd name="T76" fmla="*/ 73 w 171"/>
                <a:gd name="T77" fmla="*/ 109 h 167"/>
                <a:gd name="T78" fmla="*/ 33 w 171"/>
                <a:gd name="T79" fmla="*/ 111 h 167"/>
                <a:gd name="T80" fmla="*/ 65 w 171"/>
                <a:gd name="T81" fmla="*/ 86 h 167"/>
                <a:gd name="T82" fmla="*/ 54 w 171"/>
                <a:gd name="T83" fmla="*/ 48 h 167"/>
                <a:gd name="T84" fmla="*/ 85 w 171"/>
                <a:gd name="T85" fmla="*/ 71 h 167"/>
                <a:gd name="T86" fmla="*/ 117 w 171"/>
                <a:gd name="T87" fmla="*/ 46 h 16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71"/>
                <a:gd name="T133" fmla="*/ 0 h 167"/>
                <a:gd name="T134" fmla="*/ 171 w 171"/>
                <a:gd name="T135" fmla="*/ 167 h 16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71" h="167">
                  <a:moveTo>
                    <a:pt x="87" y="0"/>
                  </a:moveTo>
                  <a:lnTo>
                    <a:pt x="106" y="63"/>
                  </a:lnTo>
                  <a:lnTo>
                    <a:pt x="171" y="63"/>
                  </a:lnTo>
                  <a:lnTo>
                    <a:pt x="119" y="104"/>
                  </a:lnTo>
                  <a:lnTo>
                    <a:pt x="138" y="167"/>
                  </a:lnTo>
                  <a:lnTo>
                    <a:pt x="87" y="127"/>
                  </a:lnTo>
                  <a:lnTo>
                    <a:pt x="33" y="167"/>
                  </a:lnTo>
                  <a:lnTo>
                    <a:pt x="54" y="104"/>
                  </a:lnTo>
                  <a:lnTo>
                    <a:pt x="0" y="63"/>
                  </a:lnTo>
                  <a:lnTo>
                    <a:pt x="65" y="63"/>
                  </a:lnTo>
                  <a:lnTo>
                    <a:pt x="87" y="0"/>
                  </a:lnTo>
                  <a:close/>
                  <a:moveTo>
                    <a:pt x="87" y="10"/>
                  </a:moveTo>
                  <a:lnTo>
                    <a:pt x="104" y="67"/>
                  </a:lnTo>
                  <a:lnTo>
                    <a:pt x="161" y="67"/>
                  </a:lnTo>
                  <a:lnTo>
                    <a:pt x="115" y="102"/>
                  </a:lnTo>
                  <a:lnTo>
                    <a:pt x="133" y="158"/>
                  </a:lnTo>
                  <a:lnTo>
                    <a:pt x="87" y="123"/>
                  </a:lnTo>
                  <a:lnTo>
                    <a:pt x="39" y="158"/>
                  </a:lnTo>
                  <a:lnTo>
                    <a:pt x="58" y="102"/>
                  </a:lnTo>
                  <a:lnTo>
                    <a:pt x="10" y="67"/>
                  </a:lnTo>
                  <a:lnTo>
                    <a:pt x="67" y="67"/>
                  </a:lnTo>
                  <a:lnTo>
                    <a:pt x="87" y="10"/>
                  </a:lnTo>
                  <a:close/>
                  <a:moveTo>
                    <a:pt x="87" y="19"/>
                  </a:moveTo>
                  <a:lnTo>
                    <a:pt x="102" y="69"/>
                  </a:lnTo>
                  <a:lnTo>
                    <a:pt x="154" y="69"/>
                  </a:lnTo>
                  <a:lnTo>
                    <a:pt x="112" y="100"/>
                  </a:lnTo>
                  <a:lnTo>
                    <a:pt x="129" y="152"/>
                  </a:lnTo>
                  <a:lnTo>
                    <a:pt x="87" y="119"/>
                  </a:lnTo>
                  <a:lnTo>
                    <a:pt x="44" y="152"/>
                  </a:lnTo>
                  <a:lnTo>
                    <a:pt x="60" y="100"/>
                  </a:lnTo>
                  <a:lnTo>
                    <a:pt x="17" y="69"/>
                  </a:lnTo>
                  <a:lnTo>
                    <a:pt x="69" y="69"/>
                  </a:lnTo>
                  <a:lnTo>
                    <a:pt x="87" y="19"/>
                  </a:lnTo>
                  <a:close/>
                  <a:moveTo>
                    <a:pt x="117" y="46"/>
                  </a:moveTo>
                  <a:lnTo>
                    <a:pt x="106" y="84"/>
                  </a:lnTo>
                  <a:lnTo>
                    <a:pt x="138" y="108"/>
                  </a:lnTo>
                  <a:lnTo>
                    <a:pt x="98" y="109"/>
                  </a:lnTo>
                  <a:lnTo>
                    <a:pt x="87" y="148"/>
                  </a:lnTo>
                  <a:lnTo>
                    <a:pt x="73" y="109"/>
                  </a:lnTo>
                  <a:lnTo>
                    <a:pt x="33" y="111"/>
                  </a:lnTo>
                  <a:lnTo>
                    <a:pt x="65" y="86"/>
                  </a:lnTo>
                  <a:lnTo>
                    <a:pt x="54" y="48"/>
                  </a:lnTo>
                  <a:lnTo>
                    <a:pt x="85" y="71"/>
                  </a:lnTo>
                  <a:lnTo>
                    <a:pt x="117" y="46"/>
                  </a:lnTo>
                  <a:close/>
                </a:path>
              </a:pathLst>
            </a:custGeom>
            <a:solidFill>
              <a:srgbClr val="B8DF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4" name="Freeform 51">
              <a:extLst>
                <a:ext uri="{FF2B5EF4-FFF2-40B4-BE49-F238E27FC236}">
                  <a16:creationId xmlns:a16="http://schemas.microsoft.com/office/drawing/2014/main" id="{A9201289-9349-40BC-8366-DABE3DA08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5" y="302"/>
              <a:ext cx="171" cy="167"/>
            </a:xfrm>
            <a:custGeom>
              <a:avLst/>
              <a:gdLst>
                <a:gd name="T0" fmla="*/ 87 w 171"/>
                <a:gd name="T1" fmla="*/ 0 h 167"/>
                <a:gd name="T2" fmla="*/ 106 w 171"/>
                <a:gd name="T3" fmla="*/ 63 h 167"/>
                <a:gd name="T4" fmla="*/ 171 w 171"/>
                <a:gd name="T5" fmla="*/ 63 h 167"/>
                <a:gd name="T6" fmla="*/ 119 w 171"/>
                <a:gd name="T7" fmla="*/ 104 h 167"/>
                <a:gd name="T8" fmla="*/ 138 w 171"/>
                <a:gd name="T9" fmla="*/ 167 h 167"/>
                <a:gd name="T10" fmla="*/ 87 w 171"/>
                <a:gd name="T11" fmla="*/ 127 h 167"/>
                <a:gd name="T12" fmla="*/ 33 w 171"/>
                <a:gd name="T13" fmla="*/ 167 h 167"/>
                <a:gd name="T14" fmla="*/ 54 w 171"/>
                <a:gd name="T15" fmla="*/ 104 h 167"/>
                <a:gd name="T16" fmla="*/ 0 w 171"/>
                <a:gd name="T17" fmla="*/ 63 h 167"/>
                <a:gd name="T18" fmla="*/ 65 w 171"/>
                <a:gd name="T19" fmla="*/ 63 h 167"/>
                <a:gd name="T20" fmla="*/ 87 w 171"/>
                <a:gd name="T21" fmla="*/ 0 h 1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1"/>
                <a:gd name="T34" fmla="*/ 0 h 167"/>
                <a:gd name="T35" fmla="*/ 171 w 171"/>
                <a:gd name="T36" fmla="*/ 167 h 16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1" h="167">
                  <a:moveTo>
                    <a:pt x="87" y="0"/>
                  </a:moveTo>
                  <a:lnTo>
                    <a:pt x="106" y="63"/>
                  </a:lnTo>
                  <a:lnTo>
                    <a:pt x="171" y="63"/>
                  </a:lnTo>
                  <a:lnTo>
                    <a:pt x="119" y="104"/>
                  </a:lnTo>
                  <a:lnTo>
                    <a:pt x="138" y="167"/>
                  </a:lnTo>
                  <a:lnTo>
                    <a:pt x="87" y="127"/>
                  </a:lnTo>
                  <a:lnTo>
                    <a:pt x="33" y="167"/>
                  </a:lnTo>
                  <a:lnTo>
                    <a:pt x="54" y="104"/>
                  </a:lnTo>
                  <a:lnTo>
                    <a:pt x="0" y="63"/>
                  </a:lnTo>
                  <a:lnTo>
                    <a:pt x="65" y="63"/>
                  </a:lnTo>
                  <a:lnTo>
                    <a:pt x="87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5" name="Freeform 52">
              <a:extLst>
                <a:ext uri="{FF2B5EF4-FFF2-40B4-BE49-F238E27FC236}">
                  <a16:creationId xmlns:a16="http://schemas.microsoft.com/office/drawing/2014/main" id="{77E722AE-CE21-4BDD-9CC7-F355A57A4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5" y="312"/>
              <a:ext cx="151" cy="148"/>
            </a:xfrm>
            <a:custGeom>
              <a:avLst/>
              <a:gdLst>
                <a:gd name="T0" fmla="*/ 77 w 151"/>
                <a:gd name="T1" fmla="*/ 0 h 148"/>
                <a:gd name="T2" fmla="*/ 94 w 151"/>
                <a:gd name="T3" fmla="*/ 57 h 148"/>
                <a:gd name="T4" fmla="*/ 151 w 151"/>
                <a:gd name="T5" fmla="*/ 57 h 148"/>
                <a:gd name="T6" fmla="*/ 105 w 151"/>
                <a:gd name="T7" fmla="*/ 92 h 148"/>
                <a:gd name="T8" fmla="*/ 123 w 151"/>
                <a:gd name="T9" fmla="*/ 148 h 148"/>
                <a:gd name="T10" fmla="*/ 77 w 151"/>
                <a:gd name="T11" fmla="*/ 113 h 148"/>
                <a:gd name="T12" fmla="*/ 29 w 151"/>
                <a:gd name="T13" fmla="*/ 148 h 148"/>
                <a:gd name="T14" fmla="*/ 48 w 151"/>
                <a:gd name="T15" fmla="*/ 92 h 148"/>
                <a:gd name="T16" fmla="*/ 0 w 151"/>
                <a:gd name="T17" fmla="*/ 57 h 148"/>
                <a:gd name="T18" fmla="*/ 57 w 151"/>
                <a:gd name="T19" fmla="*/ 57 h 148"/>
                <a:gd name="T20" fmla="*/ 77 w 151"/>
                <a:gd name="T21" fmla="*/ 0 h 14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48"/>
                <a:gd name="T35" fmla="*/ 151 w 151"/>
                <a:gd name="T36" fmla="*/ 148 h 14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48">
                  <a:moveTo>
                    <a:pt x="77" y="0"/>
                  </a:moveTo>
                  <a:lnTo>
                    <a:pt x="94" y="57"/>
                  </a:lnTo>
                  <a:lnTo>
                    <a:pt x="151" y="57"/>
                  </a:lnTo>
                  <a:lnTo>
                    <a:pt x="105" y="92"/>
                  </a:lnTo>
                  <a:lnTo>
                    <a:pt x="123" y="148"/>
                  </a:lnTo>
                  <a:lnTo>
                    <a:pt x="77" y="113"/>
                  </a:lnTo>
                  <a:lnTo>
                    <a:pt x="29" y="148"/>
                  </a:lnTo>
                  <a:lnTo>
                    <a:pt x="48" y="92"/>
                  </a:lnTo>
                  <a:lnTo>
                    <a:pt x="0" y="57"/>
                  </a:lnTo>
                  <a:lnTo>
                    <a:pt x="57" y="57"/>
                  </a:lnTo>
                  <a:lnTo>
                    <a:pt x="77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6" name="Freeform 53">
              <a:extLst>
                <a:ext uri="{FF2B5EF4-FFF2-40B4-BE49-F238E27FC236}">
                  <a16:creationId xmlns:a16="http://schemas.microsoft.com/office/drawing/2014/main" id="{F6CDC03A-A3FA-451D-9F41-779D0874B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2" y="321"/>
              <a:ext cx="137" cy="133"/>
            </a:xfrm>
            <a:custGeom>
              <a:avLst/>
              <a:gdLst>
                <a:gd name="T0" fmla="*/ 70 w 137"/>
                <a:gd name="T1" fmla="*/ 0 h 133"/>
                <a:gd name="T2" fmla="*/ 85 w 137"/>
                <a:gd name="T3" fmla="*/ 50 h 133"/>
                <a:gd name="T4" fmla="*/ 137 w 137"/>
                <a:gd name="T5" fmla="*/ 50 h 133"/>
                <a:gd name="T6" fmla="*/ 95 w 137"/>
                <a:gd name="T7" fmla="*/ 81 h 133"/>
                <a:gd name="T8" fmla="*/ 112 w 137"/>
                <a:gd name="T9" fmla="*/ 133 h 133"/>
                <a:gd name="T10" fmla="*/ 70 w 137"/>
                <a:gd name="T11" fmla="*/ 100 h 133"/>
                <a:gd name="T12" fmla="*/ 27 w 137"/>
                <a:gd name="T13" fmla="*/ 133 h 133"/>
                <a:gd name="T14" fmla="*/ 43 w 137"/>
                <a:gd name="T15" fmla="*/ 81 h 133"/>
                <a:gd name="T16" fmla="*/ 0 w 137"/>
                <a:gd name="T17" fmla="*/ 50 h 133"/>
                <a:gd name="T18" fmla="*/ 52 w 137"/>
                <a:gd name="T19" fmla="*/ 50 h 133"/>
                <a:gd name="T20" fmla="*/ 70 w 137"/>
                <a:gd name="T21" fmla="*/ 0 h 1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7"/>
                <a:gd name="T34" fmla="*/ 0 h 133"/>
                <a:gd name="T35" fmla="*/ 137 w 137"/>
                <a:gd name="T36" fmla="*/ 133 h 1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7" h="133">
                  <a:moveTo>
                    <a:pt x="70" y="0"/>
                  </a:moveTo>
                  <a:lnTo>
                    <a:pt x="85" y="50"/>
                  </a:lnTo>
                  <a:lnTo>
                    <a:pt x="137" y="50"/>
                  </a:lnTo>
                  <a:lnTo>
                    <a:pt x="95" y="81"/>
                  </a:lnTo>
                  <a:lnTo>
                    <a:pt x="112" y="133"/>
                  </a:lnTo>
                  <a:lnTo>
                    <a:pt x="70" y="100"/>
                  </a:lnTo>
                  <a:lnTo>
                    <a:pt x="27" y="133"/>
                  </a:lnTo>
                  <a:lnTo>
                    <a:pt x="43" y="81"/>
                  </a:lnTo>
                  <a:lnTo>
                    <a:pt x="0" y="50"/>
                  </a:lnTo>
                  <a:lnTo>
                    <a:pt x="52" y="50"/>
                  </a:lnTo>
                  <a:lnTo>
                    <a:pt x="70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7" name="Freeform 54">
              <a:extLst>
                <a:ext uri="{FF2B5EF4-FFF2-40B4-BE49-F238E27FC236}">
                  <a16:creationId xmlns:a16="http://schemas.microsoft.com/office/drawing/2014/main" id="{756CA147-C334-4E07-99EA-4CBDA4D59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8" y="348"/>
              <a:ext cx="105" cy="102"/>
            </a:xfrm>
            <a:custGeom>
              <a:avLst/>
              <a:gdLst>
                <a:gd name="T0" fmla="*/ 84 w 105"/>
                <a:gd name="T1" fmla="*/ 0 h 102"/>
                <a:gd name="T2" fmla="*/ 73 w 105"/>
                <a:gd name="T3" fmla="*/ 38 h 102"/>
                <a:gd name="T4" fmla="*/ 105 w 105"/>
                <a:gd name="T5" fmla="*/ 62 h 102"/>
                <a:gd name="T6" fmla="*/ 65 w 105"/>
                <a:gd name="T7" fmla="*/ 63 h 102"/>
                <a:gd name="T8" fmla="*/ 54 w 105"/>
                <a:gd name="T9" fmla="*/ 102 h 102"/>
                <a:gd name="T10" fmla="*/ 40 w 105"/>
                <a:gd name="T11" fmla="*/ 63 h 102"/>
                <a:gd name="T12" fmla="*/ 0 w 105"/>
                <a:gd name="T13" fmla="*/ 65 h 102"/>
                <a:gd name="T14" fmla="*/ 32 w 105"/>
                <a:gd name="T15" fmla="*/ 40 h 102"/>
                <a:gd name="T16" fmla="*/ 21 w 105"/>
                <a:gd name="T17" fmla="*/ 2 h 102"/>
                <a:gd name="T18" fmla="*/ 52 w 105"/>
                <a:gd name="T19" fmla="*/ 25 h 102"/>
                <a:gd name="T20" fmla="*/ 84 w 105"/>
                <a:gd name="T21" fmla="*/ 0 h 10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5"/>
                <a:gd name="T34" fmla="*/ 0 h 102"/>
                <a:gd name="T35" fmla="*/ 105 w 105"/>
                <a:gd name="T36" fmla="*/ 102 h 10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5" h="102">
                  <a:moveTo>
                    <a:pt x="84" y="0"/>
                  </a:moveTo>
                  <a:lnTo>
                    <a:pt x="73" y="38"/>
                  </a:lnTo>
                  <a:lnTo>
                    <a:pt x="105" y="62"/>
                  </a:lnTo>
                  <a:lnTo>
                    <a:pt x="65" y="63"/>
                  </a:lnTo>
                  <a:lnTo>
                    <a:pt x="54" y="102"/>
                  </a:lnTo>
                  <a:lnTo>
                    <a:pt x="40" y="63"/>
                  </a:lnTo>
                  <a:lnTo>
                    <a:pt x="0" y="65"/>
                  </a:lnTo>
                  <a:lnTo>
                    <a:pt x="32" y="40"/>
                  </a:lnTo>
                  <a:lnTo>
                    <a:pt x="21" y="2"/>
                  </a:lnTo>
                  <a:lnTo>
                    <a:pt x="52" y="25"/>
                  </a:lnTo>
                  <a:lnTo>
                    <a:pt x="84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48" name="Group 18">
            <a:extLst>
              <a:ext uri="{FF2B5EF4-FFF2-40B4-BE49-F238E27FC236}">
                <a16:creationId xmlns:a16="http://schemas.microsoft.com/office/drawing/2014/main" id="{B3AB17BE-60E2-446C-9A1D-098BB61DB263}"/>
              </a:ext>
            </a:extLst>
          </p:cNvPr>
          <p:cNvGrpSpPr>
            <a:grpSpLocks/>
          </p:cNvGrpSpPr>
          <p:nvPr/>
        </p:nvGrpSpPr>
        <p:grpSpPr bwMode="auto">
          <a:xfrm rot="21309060" flipH="1">
            <a:off x="183461" y="80957"/>
            <a:ext cx="4104648" cy="607650"/>
            <a:chOff x="703" y="0"/>
            <a:chExt cx="3882" cy="623"/>
          </a:xfrm>
        </p:grpSpPr>
        <p:sp>
          <p:nvSpPr>
            <p:cNvPr id="49" name="AutoShape 19">
              <a:extLst>
                <a:ext uri="{FF2B5EF4-FFF2-40B4-BE49-F238E27FC236}">
                  <a16:creationId xmlns:a16="http://schemas.microsoft.com/office/drawing/2014/main" id="{CA66039F-92C6-4573-A80C-873307C79E4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03" y="0"/>
              <a:ext cx="3882" cy="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0" name="Freeform 20">
              <a:extLst>
                <a:ext uri="{FF2B5EF4-FFF2-40B4-BE49-F238E27FC236}">
                  <a16:creationId xmlns:a16="http://schemas.microsoft.com/office/drawing/2014/main" id="{F760B2EC-B1DA-462E-9D05-7952E5897C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5" y="67"/>
              <a:ext cx="197" cy="193"/>
            </a:xfrm>
            <a:custGeom>
              <a:avLst/>
              <a:gdLst>
                <a:gd name="T0" fmla="*/ 97 w 197"/>
                <a:gd name="T1" fmla="*/ 0 h 193"/>
                <a:gd name="T2" fmla="*/ 122 w 197"/>
                <a:gd name="T3" fmla="*/ 73 h 193"/>
                <a:gd name="T4" fmla="*/ 197 w 197"/>
                <a:gd name="T5" fmla="*/ 73 h 193"/>
                <a:gd name="T6" fmla="*/ 136 w 197"/>
                <a:gd name="T7" fmla="*/ 120 h 193"/>
                <a:gd name="T8" fmla="*/ 159 w 197"/>
                <a:gd name="T9" fmla="*/ 193 h 193"/>
                <a:gd name="T10" fmla="*/ 97 w 197"/>
                <a:gd name="T11" fmla="*/ 146 h 193"/>
                <a:gd name="T12" fmla="*/ 38 w 197"/>
                <a:gd name="T13" fmla="*/ 193 h 193"/>
                <a:gd name="T14" fmla="*/ 61 w 197"/>
                <a:gd name="T15" fmla="*/ 120 h 193"/>
                <a:gd name="T16" fmla="*/ 0 w 197"/>
                <a:gd name="T17" fmla="*/ 73 h 193"/>
                <a:gd name="T18" fmla="*/ 74 w 197"/>
                <a:gd name="T19" fmla="*/ 73 h 193"/>
                <a:gd name="T20" fmla="*/ 97 w 197"/>
                <a:gd name="T21" fmla="*/ 0 h 193"/>
                <a:gd name="T22" fmla="*/ 97 w 197"/>
                <a:gd name="T23" fmla="*/ 12 h 193"/>
                <a:gd name="T24" fmla="*/ 119 w 197"/>
                <a:gd name="T25" fmla="*/ 77 h 193"/>
                <a:gd name="T26" fmla="*/ 186 w 197"/>
                <a:gd name="T27" fmla="*/ 77 h 193"/>
                <a:gd name="T28" fmla="*/ 132 w 197"/>
                <a:gd name="T29" fmla="*/ 118 h 193"/>
                <a:gd name="T30" fmla="*/ 153 w 197"/>
                <a:gd name="T31" fmla="*/ 183 h 193"/>
                <a:gd name="T32" fmla="*/ 97 w 197"/>
                <a:gd name="T33" fmla="*/ 143 h 193"/>
                <a:gd name="T34" fmla="*/ 44 w 197"/>
                <a:gd name="T35" fmla="*/ 183 h 193"/>
                <a:gd name="T36" fmla="*/ 65 w 197"/>
                <a:gd name="T37" fmla="*/ 118 h 193"/>
                <a:gd name="T38" fmla="*/ 9 w 197"/>
                <a:gd name="T39" fmla="*/ 77 h 193"/>
                <a:gd name="T40" fmla="*/ 78 w 197"/>
                <a:gd name="T41" fmla="*/ 77 h 193"/>
                <a:gd name="T42" fmla="*/ 97 w 197"/>
                <a:gd name="T43" fmla="*/ 12 h 193"/>
                <a:gd name="T44" fmla="*/ 97 w 197"/>
                <a:gd name="T45" fmla="*/ 21 h 193"/>
                <a:gd name="T46" fmla="*/ 117 w 197"/>
                <a:gd name="T47" fmla="*/ 79 h 193"/>
                <a:gd name="T48" fmla="*/ 178 w 197"/>
                <a:gd name="T49" fmla="*/ 79 h 193"/>
                <a:gd name="T50" fmla="*/ 128 w 197"/>
                <a:gd name="T51" fmla="*/ 116 h 193"/>
                <a:gd name="T52" fmla="*/ 147 w 197"/>
                <a:gd name="T53" fmla="*/ 175 h 193"/>
                <a:gd name="T54" fmla="*/ 97 w 197"/>
                <a:gd name="T55" fmla="*/ 139 h 193"/>
                <a:gd name="T56" fmla="*/ 49 w 197"/>
                <a:gd name="T57" fmla="*/ 175 h 193"/>
                <a:gd name="T58" fmla="*/ 69 w 197"/>
                <a:gd name="T59" fmla="*/ 116 h 193"/>
                <a:gd name="T60" fmla="*/ 19 w 197"/>
                <a:gd name="T61" fmla="*/ 79 h 193"/>
                <a:gd name="T62" fmla="*/ 80 w 197"/>
                <a:gd name="T63" fmla="*/ 79 h 193"/>
                <a:gd name="T64" fmla="*/ 97 w 197"/>
                <a:gd name="T65" fmla="*/ 21 h 193"/>
                <a:gd name="T66" fmla="*/ 136 w 197"/>
                <a:gd name="T67" fmla="*/ 52 h 193"/>
                <a:gd name="T68" fmla="*/ 120 w 197"/>
                <a:gd name="T69" fmla="*/ 98 h 193"/>
                <a:gd name="T70" fmla="*/ 159 w 197"/>
                <a:gd name="T71" fmla="*/ 123 h 193"/>
                <a:gd name="T72" fmla="*/ 113 w 197"/>
                <a:gd name="T73" fmla="*/ 125 h 193"/>
                <a:gd name="T74" fmla="*/ 97 w 197"/>
                <a:gd name="T75" fmla="*/ 170 h 193"/>
                <a:gd name="T76" fmla="*/ 84 w 197"/>
                <a:gd name="T77" fmla="*/ 127 h 193"/>
                <a:gd name="T78" fmla="*/ 38 w 197"/>
                <a:gd name="T79" fmla="*/ 127 h 193"/>
                <a:gd name="T80" fmla="*/ 74 w 197"/>
                <a:gd name="T81" fmla="*/ 98 h 193"/>
                <a:gd name="T82" fmla="*/ 61 w 197"/>
                <a:gd name="T83" fmla="*/ 56 h 193"/>
                <a:gd name="T84" fmla="*/ 97 w 197"/>
                <a:gd name="T85" fmla="*/ 81 h 193"/>
                <a:gd name="T86" fmla="*/ 136 w 197"/>
                <a:gd name="T87" fmla="*/ 52 h 19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97"/>
                <a:gd name="T133" fmla="*/ 0 h 193"/>
                <a:gd name="T134" fmla="*/ 197 w 197"/>
                <a:gd name="T135" fmla="*/ 193 h 19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97" h="193">
                  <a:moveTo>
                    <a:pt x="97" y="0"/>
                  </a:moveTo>
                  <a:lnTo>
                    <a:pt x="122" y="73"/>
                  </a:lnTo>
                  <a:lnTo>
                    <a:pt x="197" y="73"/>
                  </a:lnTo>
                  <a:lnTo>
                    <a:pt x="136" y="120"/>
                  </a:lnTo>
                  <a:lnTo>
                    <a:pt x="159" y="193"/>
                  </a:lnTo>
                  <a:lnTo>
                    <a:pt x="97" y="146"/>
                  </a:lnTo>
                  <a:lnTo>
                    <a:pt x="38" y="193"/>
                  </a:lnTo>
                  <a:lnTo>
                    <a:pt x="61" y="120"/>
                  </a:lnTo>
                  <a:lnTo>
                    <a:pt x="0" y="73"/>
                  </a:lnTo>
                  <a:lnTo>
                    <a:pt x="74" y="73"/>
                  </a:lnTo>
                  <a:lnTo>
                    <a:pt x="97" y="0"/>
                  </a:lnTo>
                  <a:close/>
                  <a:moveTo>
                    <a:pt x="97" y="12"/>
                  </a:moveTo>
                  <a:lnTo>
                    <a:pt x="119" y="77"/>
                  </a:lnTo>
                  <a:lnTo>
                    <a:pt x="186" y="77"/>
                  </a:lnTo>
                  <a:lnTo>
                    <a:pt x="132" y="118"/>
                  </a:lnTo>
                  <a:lnTo>
                    <a:pt x="153" y="183"/>
                  </a:lnTo>
                  <a:lnTo>
                    <a:pt x="97" y="143"/>
                  </a:lnTo>
                  <a:lnTo>
                    <a:pt x="44" y="183"/>
                  </a:lnTo>
                  <a:lnTo>
                    <a:pt x="65" y="118"/>
                  </a:lnTo>
                  <a:lnTo>
                    <a:pt x="9" y="77"/>
                  </a:lnTo>
                  <a:lnTo>
                    <a:pt x="78" y="77"/>
                  </a:lnTo>
                  <a:lnTo>
                    <a:pt x="97" y="12"/>
                  </a:lnTo>
                  <a:close/>
                  <a:moveTo>
                    <a:pt x="97" y="21"/>
                  </a:moveTo>
                  <a:lnTo>
                    <a:pt x="117" y="79"/>
                  </a:lnTo>
                  <a:lnTo>
                    <a:pt x="178" y="79"/>
                  </a:lnTo>
                  <a:lnTo>
                    <a:pt x="128" y="116"/>
                  </a:lnTo>
                  <a:lnTo>
                    <a:pt x="147" y="175"/>
                  </a:lnTo>
                  <a:lnTo>
                    <a:pt x="97" y="139"/>
                  </a:lnTo>
                  <a:lnTo>
                    <a:pt x="49" y="175"/>
                  </a:lnTo>
                  <a:lnTo>
                    <a:pt x="69" y="116"/>
                  </a:lnTo>
                  <a:lnTo>
                    <a:pt x="19" y="79"/>
                  </a:lnTo>
                  <a:lnTo>
                    <a:pt x="80" y="79"/>
                  </a:lnTo>
                  <a:lnTo>
                    <a:pt x="97" y="21"/>
                  </a:lnTo>
                  <a:close/>
                  <a:moveTo>
                    <a:pt x="136" y="52"/>
                  </a:moveTo>
                  <a:lnTo>
                    <a:pt x="120" y="98"/>
                  </a:lnTo>
                  <a:lnTo>
                    <a:pt x="159" y="123"/>
                  </a:lnTo>
                  <a:lnTo>
                    <a:pt x="113" y="125"/>
                  </a:lnTo>
                  <a:lnTo>
                    <a:pt x="97" y="170"/>
                  </a:lnTo>
                  <a:lnTo>
                    <a:pt x="84" y="127"/>
                  </a:lnTo>
                  <a:lnTo>
                    <a:pt x="38" y="127"/>
                  </a:lnTo>
                  <a:lnTo>
                    <a:pt x="74" y="98"/>
                  </a:lnTo>
                  <a:lnTo>
                    <a:pt x="61" y="56"/>
                  </a:lnTo>
                  <a:lnTo>
                    <a:pt x="97" y="81"/>
                  </a:lnTo>
                  <a:lnTo>
                    <a:pt x="136" y="52"/>
                  </a:lnTo>
                  <a:close/>
                </a:path>
              </a:pathLst>
            </a:custGeom>
            <a:solidFill>
              <a:srgbClr val="B8DF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" name="Freeform 21">
              <a:extLst>
                <a:ext uri="{FF2B5EF4-FFF2-40B4-BE49-F238E27FC236}">
                  <a16:creationId xmlns:a16="http://schemas.microsoft.com/office/drawing/2014/main" id="{4F2658AE-0405-4BCD-8F50-0141EE337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" y="67"/>
              <a:ext cx="197" cy="193"/>
            </a:xfrm>
            <a:custGeom>
              <a:avLst/>
              <a:gdLst>
                <a:gd name="T0" fmla="*/ 97 w 197"/>
                <a:gd name="T1" fmla="*/ 0 h 193"/>
                <a:gd name="T2" fmla="*/ 122 w 197"/>
                <a:gd name="T3" fmla="*/ 73 h 193"/>
                <a:gd name="T4" fmla="*/ 197 w 197"/>
                <a:gd name="T5" fmla="*/ 73 h 193"/>
                <a:gd name="T6" fmla="*/ 136 w 197"/>
                <a:gd name="T7" fmla="*/ 120 h 193"/>
                <a:gd name="T8" fmla="*/ 159 w 197"/>
                <a:gd name="T9" fmla="*/ 193 h 193"/>
                <a:gd name="T10" fmla="*/ 97 w 197"/>
                <a:gd name="T11" fmla="*/ 146 h 193"/>
                <a:gd name="T12" fmla="*/ 38 w 197"/>
                <a:gd name="T13" fmla="*/ 193 h 193"/>
                <a:gd name="T14" fmla="*/ 61 w 197"/>
                <a:gd name="T15" fmla="*/ 120 h 193"/>
                <a:gd name="T16" fmla="*/ 0 w 197"/>
                <a:gd name="T17" fmla="*/ 73 h 193"/>
                <a:gd name="T18" fmla="*/ 74 w 197"/>
                <a:gd name="T19" fmla="*/ 73 h 193"/>
                <a:gd name="T20" fmla="*/ 97 w 197"/>
                <a:gd name="T21" fmla="*/ 0 h 1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7"/>
                <a:gd name="T34" fmla="*/ 0 h 193"/>
                <a:gd name="T35" fmla="*/ 197 w 197"/>
                <a:gd name="T36" fmla="*/ 193 h 19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7" h="193">
                  <a:moveTo>
                    <a:pt x="97" y="0"/>
                  </a:moveTo>
                  <a:lnTo>
                    <a:pt x="122" y="73"/>
                  </a:lnTo>
                  <a:lnTo>
                    <a:pt x="197" y="73"/>
                  </a:lnTo>
                  <a:lnTo>
                    <a:pt x="136" y="120"/>
                  </a:lnTo>
                  <a:lnTo>
                    <a:pt x="159" y="193"/>
                  </a:lnTo>
                  <a:lnTo>
                    <a:pt x="97" y="146"/>
                  </a:lnTo>
                  <a:lnTo>
                    <a:pt x="38" y="193"/>
                  </a:lnTo>
                  <a:lnTo>
                    <a:pt x="61" y="120"/>
                  </a:lnTo>
                  <a:lnTo>
                    <a:pt x="0" y="73"/>
                  </a:lnTo>
                  <a:lnTo>
                    <a:pt x="74" y="73"/>
                  </a:lnTo>
                  <a:lnTo>
                    <a:pt x="97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2" name="Freeform 22">
              <a:extLst>
                <a:ext uri="{FF2B5EF4-FFF2-40B4-BE49-F238E27FC236}">
                  <a16:creationId xmlns:a16="http://schemas.microsoft.com/office/drawing/2014/main" id="{E16D5366-4FEF-4B1B-A4A1-3335ECDE1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" y="79"/>
              <a:ext cx="177" cy="171"/>
            </a:xfrm>
            <a:custGeom>
              <a:avLst/>
              <a:gdLst>
                <a:gd name="T0" fmla="*/ 88 w 177"/>
                <a:gd name="T1" fmla="*/ 0 h 171"/>
                <a:gd name="T2" fmla="*/ 110 w 177"/>
                <a:gd name="T3" fmla="*/ 65 h 171"/>
                <a:gd name="T4" fmla="*/ 177 w 177"/>
                <a:gd name="T5" fmla="*/ 65 h 171"/>
                <a:gd name="T6" fmla="*/ 123 w 177"/>
                <a:gd name="T7" fmla="*/ 106 h 171"/>
                <a:gd name="T8" fmla="*/ 144 w 177"/>
                <a:gd name="T9" fmla="*/ 171 h 171"/>
                <a:gd name="T10" fmla="*/ 88 w 177"/>
                <a:gd name="T11" fmla="*/ 131 h 171"/>
                <a:gd name="T12" fmla="*/ 35 w 177"/>
                <a:gd name="T13" fmla="*/ 171 h 171"/>
                <a:gd name="T14" fmla="*/ 56 w 177"/>
                <a:gd name="T15" fmla="*/ 106 h 171"/>
                <a:gd name="T16" fmla="*/ 0 w 177"/>
                <a:gd name="T17" fmla="*/ 65 h 171"/>
                <a:gd name="T18" fmla="*/ 69 w 177"/>
                <a:gd name="T19" fmla="*/ 65 h 171"/>
                <a:gd name="T20" fmla="*/ 88 w 177"/>
                <a:gd name="T21" fmla="*/ 0 h 1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7"/>
                <a:gd name="T34" fmla="*/ 0 h 171"/>
                <a:gd name="T35" fmla="*/ 177 w 177"/>
                <a:gd name="T36" fmla="*/ 171 h 1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7" h="171">
                  <a:moveTo>
                    <a:pt x="88" y="0"/>
                  </a:moveTo>
                  <a:lnTo>
                    <a:pt x="110" y="65"/>
                  </a:lnTo>
                  <a:lnTo>
                    <a:pt x="177" y="65"/>
                  </a:lnTo>
                  <a:lnTo>
                    <a:pt x="123" y="106"/>
                  </a:lnTo>
                  <a:lnTo>
                    <a:pt x="144" y="171"/>
                  </a:lnTo>
                  <a:lnTo>
                    <a:pt x="88" y="131"/>
                  </a:lnTo>
                  <a:lnTo>
                    <a:pt x="35" y="171"/>
                  </a:lnTo>
                  <a:lnTo>
                    <a:pt x="56" y="106"/>
                  </a:lnTo>
                  <a:lnTo>
                    <a:pt x="0" y="65"/>
                  </a:lnTo>
                  <a:lnTo>
                    <a:pt x="69" y="65"/>
                  </a:lnTo>
                  <a:lnTo>
                    <a:pt x="88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3" name="Freeform 23">
              <a:extLst>
                <a:ext uri="{FF2B5EF4-FFF2-40B4-BE49-F238E27FC236}">
                  <a16:creationId xmlns:a16="http://schemas.microsoft.com/office/drawing/2014/main" id="{A434186E-1216-4562-8FDF-CFB4CA33D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" y="88"/>
              <a:ext cx="159" cy="154"/>
            </a:xfrm>
            <a:custGeom>
              <a:avLst/>
              <a:gdLst>
                <a:gd name="T0" fmla="*/ 78 w 159"/>
                <a:gd name="T1" fmla="*/ 0 h 154"/>
                <a:gd name="T2" fmla="*/ 98 w 159"/>
                <a:gd name="T3" fmla="*/ 58 h 154"/>
                <a:gd name="T4" fmla="*/ 159 w 159"/>
                <a:gd name="T5" fmla="*/ 58 h 154"/>
                <a:gd name="T6" fmla="*/ 109 w 159"/>
                <a:gd name="T7" fmla="*/ 95 h 154"/>
                <a:gd name="T8" fmla="*/ 128 w 159"/>
                <a:gd name="T9" fmla="*/ 154 h 154"/>
                <a:gd name="T10" fmla="*/ 78 w 159"/>
                <a:gd name="T11" fmla="*/ 118 h 154"/>
                <a:gd name="T12" fmla="*/ 30 w 159"/>
                <a:gd name="T13" fmla="*/ 154 h 154"/>
                <a:gd name="T14" fmla="*/ 50 w 159"/>
                <a:gd name="T15" fmla="*/ 95 h 154"/>
                <a:gd name="T16" fmla="*/ 0 w 159"/>
                <a:gd name="T17" fmla="*/ 58 h 154"/>
                <a:gd name="T18" fmla="*/ 61 w 159"/>
                <a:gd name="T19" fmla="*/ 58 h 154"/>
                <a:gd name="T20" fmla="*/ 78 w 159"/>
                <a:gd name="T21" fmla="*/ 0 h 15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9"/>
                <a:gd name="T34" fmla="*/ 0 h 154"/>
                <a:gd name="T35" fmla="*/ 159 w 159"/>
                <a:gd name="T36" fmla="*/ 154 h 15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9" h="154">
                  <a:moveTo>
                    <a:pt x="78" y="0"/>
                  </a:moveTo>
                  <a:lnTo>
                    <a:pt x="98" y="58"/>
                  </a:lnTo>
                  <a:lnTo>
                    <a:pt x="159" y="58"/>
                  </a:lnTo>
                  <a:lnTo>
                    <a:pt x="109" y="95"/>
                  </a:lnTo>
                  <a:lnTo>
                    <a:pt x="128" y="154"/>
                  </a:lnTo>
                  <a:lnTo>
                    <a:pt x="78" y="118"/>
                  </a:lnTo>
                  <a:lnTo>
                    <a:pt x="30" y="154"/>
                  </a:lnTo>
                  <a:lnTo>
                    <a:pt x="50" y="95"/>
                  </a:lnTo>
                  <a:lnTo>
                    <a:pt x="0" y="58"/>
                  </a:lnTo>
                  <a:lnTo>
                    <a:pt x="61" y="58"/>
                  </a:lnTo>
                  <a:lnTo>
                    <a:pt x="78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4" name="Freeform 24">
              <a:extLst>
                <a:ext uri="{FF2B5EF4-FFF2-40B4-BE49-F238E27FC236}">
                  <a16:creationId xmlns:a16="http://schemas.microsoft.com/office/drawing/2014/main" id="{CB17860A-072F-4677-BC38-49C5B333B1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" y="119"/>
              <a:ext cx="121" cy="118"/>
            </a:xfrm>
            <a:custGeom>
              <a:avLst/>
              <a:gdLst>
                <a:gd name="T0" fmla="*/ 98 w 121"/>
                <a:gd name="T1" fmla="*/ 0 h 118"/>
                <a:gd name="T2" fmla="*/ 82 w 121"/>
                <a:gd name="T3" fmla="*/ 46 h 118"/>
                <a:gd name="T4" fmla="*/ 121 w 121"/>
                <a:gd name="T5" fmla="*/ 71 h 118"/>
                <a:gd name="T6" fmla="*/ 75 w 121"/>
                <a:gd name="T7" fmla="*/ 73 h 118"/>
                <a:gd name="T8" fmla="*/ 59 w 121"/>
                <a:gd name="T9" fmla="*/ 118 h 118"/>
                <a:gd name="T10" fmla="*/ 46 w 121"/>
                <a:gd name="T11" fmla="*/ 75 h 118"/>
                <a:gd name="T12" fmla="*/ 0 w 121"/>
                <a:gd name="T13" fmla="*/ 75 h 118"/>
                <a:gd name="T14" fmla="*/ 36 w 121"/>
                <a:gd name="T15" fmla="*/ 46 h 118"/>
                <a:gd name="T16" fmla="*/ 23 w 121"/>
                <a:gd name="T17" fmla="*/ 4 h 118"/>
                <a:gd name="T18" fmla="*/ 59 w 121"/>
                <a:gd name="T19" fmla="*/ 29 h 118"/>
                <a:gd name="T20" fmla="*/ 98 w 121"/>
                <a:gd name="T21" fmla="*/ 0 h 1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1"/>
                <a:gd name="T34" fmla="*/ 0 h 118"/>
                <a:gd name="T35" fmla="*/ 121 w 121"/>
                <a:gd name="T36" fmla="*/ 118 h 11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1" h="118">
                  <a:moveTo>
                    <a:pt x="98" y="0"/>
                  </a:moveTo>
                  <a:lnTo>
                    <a:pt x="82" y="46"/>
                  </a:lnTo>
                  <a:lnTo>
                    <a:pt x="121" y="71"/>
                  </a:lnTo>
                  <a:lnTo>
                    <a:pt x="75" y="73"/>
                  </a:lnTo>
                  <a:lnTo>
                    <a:pt x="59" y="118"/>
                  </a:lnTo>
                  <a:lnTo>
                    <a:pt x="46" y="75"/>
                  </a:lnTo>
                  <a:lnTo>
                    <a:pt x="0" y="75"/>
                  </a:lnTo>
                  <a:lnTo>
                    <a:pt x="36" y="46"/>
                  </a:lnTo>
                  <a:lnTo>
                    <a:pt x="23" y="4"/>
                  </a:lnTo>
                  <a:lnTo>
                    <a:pt x="59" y="29"/>
                  </a:lnTo>
                  <a:lnTo>
                    <a:pt x="98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5" name="Freeform 25">
              <a:extLst>
                <a:ext uri="{FF2B5EF4-FFF2-40B4-BE49-F238E27FC236}">
                  <a16:creationId xmlns:a16="http://schemas.microsoft.com/office/drawing/2014/main" id="{8216EACD-2F68-4E2C-BD77-B8291FFB4D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22" y="58"/>
              <a:ext cx="251" cy="246"/>
            </a:xfrm>
            <a:custGeom>
              <a:avLst/>
              <a:gdLst>
                <a:gd name="T0" fmla="*/ 125 w 251"/>
                <a:gd name="T1" fmla="*/ 0 h 246"/>
                <a:gd name="T2" fmla="*/ 155 w 251"/>
                <a:gd name="T3" fmla="*/ 94 h 246"/>
                <a:gd name="T4" fmla="*/ 251 w 251"/>
                <a:gd name="T5" fmla="*/ 94 h 246"/>
                <a:gd name="T6" fmla="*/ 173 w 251"/>
                <a:gd name="T7" fmla="*/ 152 h 246"/>
                <a:gd name="T8" fmla="*/ 203 w 251"/>
                <a:gd name="T9" fmla="*/ 246 h 246"/>
                <a:gd name="T10" fmla="*/ 125 w 251"/>
                <a:gd name="T11" fmla="*/ 188 h 246"/>
                <a:gd name="T12" fmla="*/ 48 w 251"/>
                <a:gd name="T13" fmla="*/ 246 h 246"/>
                <a:gd name="T14" fmla="*/ 77 w 251"/>
                <a:gd name="T15" fmla="*/ 152 h 246"/>
                <a:gd name="T16" fmla="*/ 0 w 251"/>
                <a:gd name="T17" fmla="*/ 94 h 246"/>
                <a:gd name="T18" fmla="*/ 96 w 251"/>
                <a:gd name="T19" fmla="*/ 94 h 246"/>
                <a:gd name="T20" fmla="*/ 125 w 251"/>
                <a:gd name="T21" fmla="*/ 0 h 246"/>
                <a:gd name="T22" fmla="*/ 125 w 251"/>
                <a:gd name="T23" fmla="*/ 15 h 246"/>
                <a:gd name="T24" fmla="*/ 152 w 251"/>
                <a:gd name="T25" fmla="*/ 98 h 246"/>
                <a:gd name="T26" fmla="*/ 238 w 251"/>
                <a:gd name="T27" fmla="*/ 98 h 246"/>
                <a:gd name="T28" fmla="*/ 169 w 251"/>
                <a:gd name="T29" fmla="*/ 150 h 246"/>
                <a:gd name="T30" fmla="*/ 196 w 251"/>
                <a:gd name="T31" fmla="*/ 232 h 246"/>
                <a:gd name="T32" fmla="*/ 125 w 251"/>
                <a:gd name="T33" fmla="*/ 180 h 246"/>
                <a:gd name="T34" fmla="*/ 56 w 251"/>
                <a:gd name="T35" fmla="*/ 232 h 246"/>
                <a:gd name="T36" fmla="*/ 83 w 251"/>
                <a:gd name="T37" fmla="*/ 150 h 246"/>
                <a:gd name="T38" fmla="*/ 13 w 251"/>
                <a:gd name="T39" fmla="*/ 98 h 246"/>
                <a:gd name="T40" fmla="*/ 100 w 251"/>
                <a:gd name="T41" fmla="*/ 98 h 246"/>
                <a:gd name="T42" fmla="*/ 125 w 251"/>
                <a:gd name="T43" fmla="*/ 15 h 246"/>
                <a:gd name="T44" fmla="*/ 125 w 251"/>
                <a:gd name="T45" fmla="*/ 27 h 246"/>
                <a:gd name="T46" fmla="*/ 150 w 251"/>
                <a:gd name="T47" fmla="*/ 102 h 246"/>
                <a:gd name="T48" fmla="*/ 227 w 251"/>
                <a:gd name="T49" fmla="*/ 102 h 246"/>
                <a:gd name="T50" fmla="*/ 163 w 251"/>
                <a:gd name="T51" fmla="*/ 148 h 246"/>
                <a:gd name="T52" fmla="*/ 188 w 251"/>
                <a:gd name="T53" fmla="*/ 223 h 246"/>
                <a:gd name="T54" fmla="*/ 125 w 251"/>
                <a:gd name="T55" fmla="*/ 177 h 246"/>
                <a:gd name="T56" fmla="*/ 63 w 251"/>
                <a:gd name="T57" fmla="*/ 223 h 246"/>
                <a:gd name="T58" fmla="*/ 86 w 251"/>
                <a:gd name="T59" fmla="*/ 148 h 246"/>
                <a:gd name="T60" fmla="*/ 25 w 251"/>
                <a:gd name="T61" fmla="*/ 102 h 246"/>
                <a:gd name="T62" fmla="*/ 102 w 251"/>
                <a:gd name="T63" fmla="*/ 102 h 246"/>
                <a:gd name="T64" fmla="*/ 125 w 251"/>
                <a:gd name="T65" fmla="*/ 27 h 246"/>
                <a:gd name="T66" fmla="*/ 173 w 251"/>
                <a:gd name="T67" fmla="*/ 69 h 246"/>
                <a:gd name="T68" fmla="*/ 154 w 251"/>
                <a:gd name="T69" fmla="*/ 125 h 246"/>
                <a:gd name="T70" fmla="*/ 202 w 251"/>
                <a:gd name="T71" fmla="*/ 159 h 246"/>
                <a:gd name="T72" fmla="*/ 144 w 251"/>
                <a:gd name="T73" fmla="*/ 159 h 246"/>
                <a:gd name="T74" fmla="*/ 125 w 251"/>
                <a:gd name="T75" fmla="*/ 217 h 246"/>
                <a:gd name="T76" fmla="*/ 107 w 251"/>
                <a:gd name="T77" fmla="*/ 161 h 246"/>
                <a:gd name="T78" fmla="*/ 48 w 251"/>
                <a:gd name="T79" fmla="*/ 163 h 246"/>
                <a:gd name="T80" fmla="*/ 96 w 251"/>
                <a:gd name="T81" fmla="*/ 127 h 246"/>
                <a:gd name="T82" fmla="*/ 77 w 251"/>
                <a:gd name="T83" fmla="*/ 71 h 246"/>
                <a:gd name="T84" fmla="*/ 125 w 251"/>
                <a:gd name="T85" fmla="*/ 104 h 246"/>
                <a:gd name="T86" fmla="*/ 173 w 251"/>
                <a:gd name="T87" fmla="*/ 69 h 2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51"/>
                <a:gd name="T133" fmla="*/ 0 h 246"/>
                <a:gd name="T134" fmla="*/ 251 w 251"/>
                <a:gd name="T135" fmla="*/ 246 h 2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51" h="246">
                  <a:moveTo>
                    <a:pt x="125" y="0"/>
                  </a:moveTo>
                  <a:lnTo>
                    <a:pt x="155" y="94"/>
                  </a:lnTo>
                  <a:lnTo>
                    <a:pt x="251" y="94"/>
                  </a:lnTo>
                  <a:lnTo>
                    <a:pt x="173" y="152"/>
                  </a:lnTo>
                  <a:lnTo>
                    <a:pt x="203" y="246"/>
                  </a:lnTo>
                  <a:lnTo>
                    <a:pt x="125" y="188"/>
                  </a:lnTo>
                  <a:lnTo>
                    <a:pt x="48" y="246"/>
                  </a:lnTo>
                  <a:lnTo>
                    <a:pt x="77" y="152"/>
                  </a:lnTo>
                  <a:lnTo>
                    <a:pt x="0" y="94"/>
                  </a:lnTo>
                  <a:lnTo>
                    <a:pt x="96" y="94"/>
                  </a:lnTo>
                  <a:lnTo>
                    <a:pt x="125" y="0"/>
                  </a:lnTo>
                  <a:close/>
                  <a:moveTo>
                    <a:pt x="125" y="15"/>
                  </a:moveTo>
                  <a:lnTo>
                    <a:pt x="152" y="98"/>
                  </a:lnTo>
                  <a:lnTo>
                    <a:pt x="238" y="98"/>
                  </a:lnTo>
                  <a:lnTo>
                    <a:pt x="169" y="150"/>
                  </a:lnTo>
                  <a:lnTo>
                    <a:pt x="196" y="232"/>
                  </a:lnTo>
                  <a:lnTo>
                    <a:pt x="125" y="180"/>
                  </a:lnTo>
                  <a:lnTo>
                    <a:pt x="56" y="232"/>
                  </a:lnTo>
                  <a:lnTo>
                    <a:pt x="83" y="150"/>
                  </a:lnTo>
                  <a:lnTo>
                    <a:pt x="13" y="98"/>
                  </a:lnTo>
                  <a:lnTo>
                    <a:pt x="100" y="98"/>
                  </a:lnTo>
                  <a:lnTo>
                    <a:pt x="125" y="15"/>
                  </a:lnTo>
                  <a:close/>
                  <a:moveTo>
                    <a:pt x="125" y="27"/>
                  </a:moveTo>
                  <a:lnTo>
                    <a:pt x="150" y="102"/>
                  </a:lnTo>
                  <a:lnTo>
                    <a:pt x="227" y="102"/>
                  </a:lnTo>
                  <a:lnTo>
                    <a:pt x="163" y="148"/>
                  </a:lnTo>
                  <a:lnTo>
                    <a:pt x="188" y="223"/>
                  </a:lnTo>
                  <a:lnTo>
                    <a:pt x="125" y="177"/>
                  </a:lnTo>
                  <a:lnTo>
                    <a:pt x="63" y="223"/>
                  </a:lnTo>
                  <a:lnTo>
                    <a:pt x="86" y="148"/>
                  </a:lnTo>
                  <a:lnTo>
                    <a:pt x="25" y="102"/>
                  </a:lnTo>
                  <a:lnTo>
                    <a:pt x="102" y="102"/>
                  </a:lnTo>
                  <a:lnTo>
                    <a:pt x="125" y="27"/>
                  </a:lnTo>
                  <a:close/>
                  <a:moveTo>
                    <a:pt x="173" y="69"/>
                  </a:moveTo>
                  <a:lnTo>
                    <a:pt x="154" y="125"/>
                  </a:lnTo>
                  <a:lnTo>
                    <a:pt x="202" y="159"/>
                  </a:lnTo>
                  <a:lnTo>
                    <a:pt x="144" y="159"/>
                  </a:lnTo>
                  <a:lnTo>
                    <a:pt x="125" y="217"/>
                  </a:lnTo>
                  <a:lnTo>
                    <a:pt x="107" y="161"/>
                  </a:lnTo>
                  <a:lnTo>
                    <a:pt x="48" y="163"/>
                  </a:lnTo>
                  <a:lnTo>
                    <a:pt x="96" y="127"/>
                  </a:lnTo>
                  <a:lnTo>
                    <a:pt x="77" y="71"/>
                  </a:lnTo>
                  <a:lnTo>
                    <a:pt x="125" y="104"/>
                  </a:lnTo>
                  <a:lnTo>
                    <a:pt x="173" y="69"/>
                  </a:lnTo>
                  <a:close/>
                </a:path>
              </a:pathLst>
            </a:custGeom>
            <a:solidFill>
              <a:srgbClr val="B8DF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6" name="Freeform 26">
              <a:extLst>
                <a:ext uri="{FF2B5EF4-FFF2-40B4-BE49-F238E27FC236}">
                  <a16:creationId xmlns:a16="http://schemas.microsoft.com/office/drawing/2014/main" id="{5E7AE4CE-7CED-4C6A-9EFE-381034E3E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2" y="58"/>
              <a:ext cx="251" cy="246"/>
            </a:xfrm>
            <a:custGeom>
              <a:avLst/>
              <a:gdLst>
                <a:gd name="T0" fmla="*/ 125 w 251"/>
                <a:gd name="T1" fmla="*/ 0 h 246"/>
                <a:gd name="T2" fmla="*/ 155 w 251"/>
                <a:gd name="T3" fmla="*/ 94 h 246"/>
                <a:gd name="T4" fmla="*/ 251 w 251"/>
                <a:gd name="T5" fmla="*/ 94 h 246"/>
                <a:gd name="T6" fmla="*/ 173 w 251"/>
                <a:gd name="T7" fmla="*/ 152 h 246"/>
                <a:gd name="T8" fmla="*/ 203 w 251"/>
                <a:gd name="T9" fmla="*/ 246 h 246"/>
                <a:gd name="T10" fmla="*/ 125 w 251"/>
                <a:gd name="T11" fmla="*/ 188 h 246"/>
                <a:gd name="T12" fmla="*/ 48 w 251"/>
                <a:gd name="T13" fmla="*/ 246 h 246"/>
                <a:gd name="T14" fmla="*/ 77 w 251"/>
                <a:gd name="T15" fmla="*/ 152 h 246"/>
                <a:gd name="T16" fmla="*/ 0 w 251"/>
                <a:gd name="T17" fmla="*/ 94 h 246"/>
                <a:gd name="T18" fmla="*/ 96 w 251"/>
                <a:gd name="T19" fmla="*/ 94 h 246"/>
                <a:gd name="T20" fmla="*/ 125 w 251"/>
                <a:gd name="T21" fmla="*/ 0 h 2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51"/>
                <a:gd name="T34" fmla="*/ 0 h 246"/>
                <a:gd name="T35" fmla="*/ 251 w 251"/>
                <a:gd name="T36" fmla="*/ 246 h 24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51" h="246">
                  <a:moveTo>
                    <a:pt x="125" y="0"/>
                  </a:moveTo>
                  <a:lnTo>
                    <a:pt x="155" y="94"/>
                  </a:lnTo>
                  <a:lnTo>
                    <a:pt x="251" y="94"/>
                  </a:lnTo>
                  <a:lnTo>
                    <a:pt x="173" y="152"/>
                  </a:lnTo>
                  <a:lnTo>
                    <a:pt x="203" y="246"/>
                  </a:lnTo>
                  <a:lnTo>
                    <a:pt x="125" y="188"/>
                  </a:lnTo>
                  <a:lnTo>
                    <a:pt x="48" y="246"/>
                  </a:lnTo>
                  <a:lnTo>
                    <a:pt x="77" y="152"/>
                  </a:lnTo>
                  <a:lnTo>
                    <a:pt x="0" y="94"/>
                  </a:lnTo>
                  <a:lnTo>
                    <a:pt x="96" y="94"/>
                  </a:lnTo>
                  <a:lnTo>
                    <a:pt x="125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7" name="Freeform 27">
              <a:extLst>
                <a:ext uri="{FF2B5EF4-FFF2-40B4-BE49-F238E27FC236}">
                  <a16:creationId xmlns:a16="http://schemas.microsoft.com/office/drawing/2014/main" id="{84F6F552-B5B5-496D-8CDD-B2295A54C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" y="73"/>
              <a:ext cx="225" cy="217"/>
            </a:xfrm>
            <a:custGeom>
              <a:avLst/>
              <a:gdLst>
                <a:gd name="T0" fmla="*/ 112 w 225"/>
                <a:gd name="T1" fmla="*/ 0 h 217"/>
                <a:gd name="T2" fmla="*/ 139 w 225"/>
                <a:gd name="T3" fmla="*/ 83 h 217"/>
                <a:gd name="T4" fmla="*/ 225 w 225"/>
                <a:gd name="T5" fmla="*/ 83 h 217"/>
                <a:gd name="T6" fmla="*/ 156 w 225"/>
                <a:gd name="T7" fmla="*/ 135 h 217"/>
                <a:gd name="T8" fmla="*/ 183 w 225"/>
                <a:gd name="T9" fmla="*/ 217 h 217"/>
                <a:gd name="T10" fmla="*/ 112 w 225"/>
                <a:gd name="T11" fmla="*/ 165 h 217"/>
                <a:gd name="T12" fmla="*/ 43 w 225"/>
                <a:gd name="T13" fmla="*/ 217 h 217"/>
                <a:gd name="T14" fmla="*/ 70 w 225"/>
                <a:gd name="T15" fmla="*/ 135 h 217"/>
                <a:gd name="T16" fmla="*/ 0 w 225"/>
                <a:gd name="T17" fmla="*/ 83 h 217"/>
                <a:gd name="T18" fmla="*/ 87 w 225"/>
                <a:gd name="T19" fmla="*/ 83 h 217"/>
                <a:gd name="T20" fmla="*/ 112 w 225"/>
                <a:gd name="T21" fmla="*/ 0 h 2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5"/>
                <a:gd name="T34" fmla="*/ 0 h 217"/>
                <a:gd name="T35" fmla="*/ 225 w 225"/>
                <a:gd name="T36" fmla="*/ 217 h 2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5" h="217">
                  <a:moveTo>
                    <a:pt x="112" y="0"/>
                  </a:moveTo>
                  <a:lnTo>
                    <a:pt x="139" y="83"/>
                  </a:lnTo>
                  <a:lnTo>
                    <a:pt x="225" y="83"/>
                  </a:lnTo>
                  <a:lnTo>
                    <a:pt x="156" y="135"/>
                  </a:lnTo>
                  <a:lnTo>
                    <a:pt x="183" y="217"/>
                  </a:lnTo>
                  <a:lnTo>
                    <a:pt x="112" y="165"/>
                  </a:lnTo>
                  <a:lnTo>
                    <a:pt x="43" y="217"/>
                  </a:lnTo>
                  <a:lnTo>
                    <a:pt x="70" y="135"/>
                  </a:lnTo>
                  <a:lnTo>
                    <a:pt x="0" y="83"/>
                  </a:lnTo>
                  <a:lnTo>
                    <a:pt x="87" y="83"/>
                  </a:lnTo>
                  <a:lnTo>
                    <a:pt x="112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8" name="Freeform 28">
              <a:extLst>
                <a:ext uri="{FF2B5EF4-FFF2-40B4-BE49-F238E27FC236}">
                  <a16:creationId xmlns:a16="http://schemas.microsoft.com/office/drawing/2014/main" id="{ED9B1EDA-6927-469B-AC72-C8DE84B22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7" y="85"/>
              <a:ext cx="202" cy="196"/>
            </a:xfrm>
            <a:custGeom>
              <a:avLst/>
              <a:gdLst>
                <a:gd name="T0" fmla="*/ 100 w 202"/>
                <a:gd name="T1" fmla="*/ 0 h 196"/>
                <a:gd name="T2" fmla="*/ 125 w 202"/>
                <a:gd name="T3" fmla="*/ 75 h 196"/>
                <a:gd name="T4" fmla="*/ 202 w 202"/>
                <a:gd name="T5" fmla="*/ 75 h 196"/>
                <a:gd name="T6" fmla="*/ 138 w 202"/>
                <a:gd name="T7" fmla="*/ 121 h 196"/>
                <a:gd name="T8" fmla="*/ 163 w 202"/>
                <a:gd name="T9" fmla="*/ 196 h 196"/>
                <a:gd name="T10" fmla="*/ 100 w 202"/>
                <a:gd name="T11" fmla="*/ 150 h 196"/>
                <a:gd name="T12" fmla="*/ 38 w 202"/>
                <a:gd name="T13" fmla="*/ 196 h 196"/>
                <a:gd name="T14" fmla="*/ 61 w 202"/>
                <a:gd name="T15" fmla="*/ 121 h 196"/>
                <a:gd name="T16" fmla="*/ 0 w 202"/>
                <a:gd name="T17" fmla="*/ 75 h 196"/>
                <a:gd name="T18" fmla="*/ 77 w 202"/>
                <a:gd name="T19" fmla="*/ 75 h 196"/>
                <a:gd name="T20" fmla="*/ 100 w 202"/>
                <a:gd name="T21" fmla="*/ 0 h 1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2"/>
                <a:gd name="T34" fmla="*/ 0 h 196"/>
                <a:gd name="T35" fmla="*/ 202 w 202"/>
                <a:gd name="T36" fmla="*/ 196 h 1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2" h="196">
                  <a:moveTo>
                    <a:pt x="100" y="0"/>
                  </a:moveTo>
                  <a:lnTo>
                    <a:pt x="125" y="75"/>
                  </a:lnTo>
                  <a:lnTo>
                    <a:pt x="202" y="75"/>
                  </a:lnTo>
                  <a:lnTo>
                    <a:pt x="138" y="121"/>
                  </a:lnTo>
                  <a:lnTo>
                    <a:pt x="163" y="196"/>
                  </a:lnTo>
                  <a:lnTo>
                    <a:pt x="100" y="150"/>
                  </a:lnTo>
                  <a:lnTo>
                    <a:pt x="38" y="196"/>
                  </a:lnTo>
                  <a:lnTo>
                    <a:pt x="61" y="121"/>
                  </a:lnTo>
                  <a:lnTo>
                    <a:pt x="0" y="75"/>
                  </a:lnTo>
                  <a:lnTo>
                    <a:pt x="77" y="75"/>
                  </a:lnTo>
                  <a:lnTo>
                    <a:pt x="100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9" name="Freeform 29">
              <a:extLst>
                <a:ext uri="{FF2B5EF4-FFF2-40B4-BE49-F238E27FC236}">
                  <a16:creationId xmlns:a16="http://schemas.microsoft.com/office/drawing/2014/main" id="{DF8459B3-D177-439F-863E-084D83AA3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" y="127"/>
              <a:ext cx="154" cy="148"/>
            </a:xfrm>
            <a:custGeom>
              <a:avLst/>
              <a:gdLst>
                <a:gd name="T0" fmla="*/ 125 w 154"/>
                <a:gd name="T1" fmla="*/ 0 h 148"/>
                <a:gd name="T2" fmla="*/ 106 w 154"/>
                <a:gd name="T3" fmla="*/ 56 h 148"/>
                <a:gd name="T4" fmla="*/ 154 w 154"/>
                <a:gd name="T5" fmla="*/ 90 h 148"/>
                <a:gd name="T6" fmla="*/ 96 w 154"/>
                <a:gd name="T7" fmla="*/ 90 h 148"/>
                <a:gd name="T8" fmla="*/ 77 w 154"/>
                <a:gd name="T9" fmla="*/ 148 h 148"/>
                <a:gd name="T10" fmla="*/ 59 w 154"/>
                <a:gd name="T11" fmla="*/ 92 h 148"/>
                <a:gd name="T12" fmla="*/ 0 w 154"/>
                <a:gd name="T13" fmla="*/ 94 h 148"/>
                <a:gd name="T14" fmla="*/ 48 w 154"/>
                <a:gd name="T15" fmla="*/ 58 h 148"/>
                <a:gd name="T16" fmla="*/ 29 w 154"/>
                <a:gd name="T17" fmla="*/ 2 h 148"/>
                <a:gd name="T18" fmla="*/ 77 w 154"/>
                <a:gd name="T19" fmla="*/ 35 h 148"/>
                <a:gd name="T20" fmla="*/ 125 w 154"/>
                <a:gd name="T21" fmla="*/ 0 h 14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4"/>
                <a:gd name="T34" fmla="*/ 0 h 148"/>
                <a:gd name="T35" fmla="*/ 154 w 154"/>
                <a:gd name="T36" fmla="*/ 148 h 14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4" h="148">
                  <a:moveTo>
                    <a:pt x="125" y="0"/>
                  </a:moveTo>
                  <a:lnTo>
                    <a:pt x="106" y="56"/>
                  </a:lnTo>
                  <a:lnTo>
                    <a:pt x="154" y="90"/>
                  </a:lnTo>
                  <a:lnTo>
                    <a:pt x="96" y="90"/>
                  </a:lnTo>
                  <a:lnTo>
                    <a:pt x="77" y="148"/>
                  </a:lnTo>
                  <a:lnTo>
                    <a:pt x="59" y="92"/>
                  </a:lnTo>
                  <a:lnTo>
                    <a:pt x="0" y="94"/>
                  </a:lnTo>
                  <a:lnTo>
                    <a:pt x="48" y="58"/>
                  </a:lnTo>
                  <a:lnTo>
                    <a:pt x="29" y="2"/>
                  </a:lnTo>
                  <a:lnTo>
                    <a:pt x="77" y="35"/>
                  </a:lnTo>
                  <a:lnTo>
                    <a:pt x="125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0" name="Freeform 30">
              <a:extLst>
                <a:ext uri="{FF2B5EF4-FFF2-40B4-BE49-F238E27FC236}">
                  <a16:creationId xmlns:a16="http://schemas.microsoft.com/office/drawing/2014/main" id="{5FB576E7-BADC-472E-9571-16D59DD954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86" y="167"/>
              <a:ext cx="167" cy="162"/>
            </a:xfrm>
            <a:custGeom>
              <a:avLst/>
              <a:gdLst>
                <a:gd name="T0" fmla="*/ 84 w 167"/>
                <a:gd name="T1" fmla="*/ 0 h 162"/>
                <a:gd name="T2" fmla="*/ 104 w 167"/>
                <a:gd name="T3" fmla="*/ 64 h 162"/>
                <a:gd name="T4" fmla="*/ 167 w 167"/>
                <a:gd name="T5" fmla="*/ 64 h 162"/>
                <a:gd name="T6" fmla="*/ 115 w 167"/>
                <a:gd name="T7" fmla="*/ 100 h 162"/>
                <a:gd name="T8" fmla="*/ 136 w 167"/>
                <a:gd name="T9" fmla="*/ 162 h 162"/>
                <a:gd name="T10" fmla="*/ 84 w 167"/>
                <a:gd name="T11" fmla="*/ 125 h 162"/>
                <a:gd name="T12" fmla="*/ 32 w 167"/>
                <a:gd name="T13" fmla="*/ 162 h 162"/>
                <a:gd name="T14" fmla="*/ 52 w 167"/>
                <a:gd name="T15" fmla="*/ 100 h 162"/>
                <a:gd name="T16" fmla="*/ 0 w 167"/>
                <a:gd name="T17" fmla="*/ 64 h 162"/>
                <a:gd name="T18" fmla="*/ 65 w 167"/>
                <a:gd name="T19" fmla="*/ 64 h 162"/>
                <a:gd name="T20" fmla="*/ 84 w 167"/>
                <a:gd name="T21" fmla="*/ 0 h 162"/>
                <a:gd name="T22" fmla="*/ 84 w 167"/>
                <a:gd name="T23" fmla="*/ 10 h 162"/>
                <a:gd name="T24" fmla="*/ 102 w 167"/>
                <a:gd name="T25" fmla="*/ 66 h 162"/>
                <a:gd name="T26" fmla="*/ 157 w 167"/>
                <a:gd name="T27" fmla="*/ 66 h 162"/>
                <a:gd name="T28" fmla="*/ 111 w 167"/>
                <a:gd name="T29" fmla="*/ 100 h 162"/>
                <a:gd name="T30" fmla="*/ 130 w 167"/>
                <a:gd name="T31" fmla="*/ 154 h 162"/>
                <a:gd name="T32" fmla="*/ 84 w 167"/>
                <a:gd name="T33" fmla="*/ 120 h 162"/>
                <a:gd name="T34" fmla="*/ 38 w 167"/>
                <a:gd name="T35" fmla="*/ 154 h 162"/>
                <a:gd name="T36" fmla="*/ 56 w 167"/>
                <a:gd name="T37" fmla="*/ 100 h 162"/>
                <a:gd name="T38" fmla="*/ 9 w 167"/>
                <a:gd name="T39" fmla="*/ 66 h 162"/>
                <a:gd name="T40" fmla="*/ 67 w 167"/>
                <a:gd name="T41" fmla="*/ 66 h 162"/>
                <a:gd name="T42" fmla="*/ 84 w 167"/>
                <a:gd name="T43" fmla="*/ 10 h 162"/>
                <a:gd name="T44" fmla="*/ 84 w 167"/>
                <a:gd name="T45" fmla="*/ 18 h 162"/>
                <a:gd name="T46" fmla="*/ 100 w 167"/>
                <a:gd name="T47" fmla="*/ 68 h 162"/>
                <a:gd name="T48" fmla="*/ 150 w 167"/>
                <a:gd name="T49" fmla="*/ 68 h 162"/>
                <a:gd name="T50" fmla="*/ 109 w 167"/>
                <a:gd name="T51" fmla="*/ 98 h 162"/>
                <a:gd name="T52" fmla="*/ 125 w 167"/>
                <a:gd name="T53" fmla="*/ 148 h 162"/>
                <a:gd name="T54" fmla="*/ 84 w 167"/>
                <a:gd name="T55" fmla="*/ 118 h 162"/>
                <a:gd name="T56" fmla="*/ 42 w 167"/>
                <a:gd name="T57" fmla="*/ 148 h 162"/>
                <a:gd name="T58" fmla="*/ 59 w 167"/>
                <a:gd name="T59" fmla="*/ 98 h 162"/>
                <a:gd name="T60" fmla="*/ 17 w 167"/>
                <a:gd name="T61" fmla="*/ 68 h 162"/>
                <a:gd name="T62" fmla="*/ 69 w 167"/>
                <a:gd name="T63" fmla="*/ 68 h 162"/>
                <a:gd name="T64" fmla="*/ 84 w 167"/>
                <a:gd name="T65" fmla="*/ 18 h 162"/>
                <a:gd name="T66" fmla="*/ 115 w 167"/>
                <a:gd name="T67" fmla="*/ 46 h 162"/>
                <a:gd name="T68" fmla="*/ 104 w 167"/>
                <a:gd name="T69" fmla="*/ 83 h 162"/>
                <a:gd name="T70" fmla="*/ 134 w 167"/>
                <a:gd name="T71" fmla="*/ 106 h 162"/>
                <a:gd name="T72" fmla="*/ 96 w 167"/>
                <a:gd name="T73" fmla="*/ 106 h 162"/>
                <a:gd name="T74" fmla="*/ 84 w 167"/>
                <a:gd name="T75" fmla="*/ 145 h 162"/>
                <a:gd name="T76" fmla="*/ 71 w 167"/>
                <a:gd name="T77" fmla="*/ 106 h 162"/>
                <a:gd name="T78" fmla="*/ 32 w 167"/>
                <a:gd name="T79" fmla="*/ 108 h 162"/>
                <a:gd name="T80" fmla="*/ 63 w 167"/>
                <a:gd name="T81" fmla="*/ 85 h 162"/>
                <a:gd name="T82" fmla="*/ 52 w 167"/>
                <a:gd name="T83" fmla="*/ 48 h 162"/>
                <a:gd name="T84" fmla="*/ 84 w 167"/>
                <a:gd name="T85" fmla="*/ 70 h 162"/>
                <a:gd name="T86" fmla="*/ 115 w 167"/>
                <a:gd name="T87" fmla="*/ 46 h 16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67"/>
                <a:gd name="T133" fmla="*/ 0 h 162"/>
                <a:gd name="T134" fmla="*/ 167 w 167"/>
                <a:gd name="T135" fmla="*/ 162 h 16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67" h="162">
                  <a:moveTo>
                    <a:pt x="84" y="0"/>
                  </a:moveTo>
                  <a:lnTo>
                    <a:pt x="104" y="64"/>
                  </a:lnTo>
                  <a:lnTo>
                    <a:pt x="167" y="64"/>
                  </a:lnTo>
                  <a:lnTo>
                    <a:pt x="115" y="100"/>
                  </a:lnTo>
                  <a:lnTo>
                    <a:pt x="136" y="162"/>
                  </a:lnTo>
                  <a:lnTo>
                    <a:pt x="84" y="125"/>
                  </a:lnTo>
                  <a:lnTo>
                    <a:pt x="32" y="162"/>
                  </a:lnTo>
                  <a:lnTo>
                    <a:pt x="52" y="100"/>
                  </a:lnTo>
                  <a:lnTo>
                    <a:pt x="0" y="64"/>
                  </a:lnTo>
                  <a:lnTo>
                    <a:pt x="65" y="64"/>
                  </a:lnTo>
                  <a:lnTo>
                    <a:pt x="84" y="0"/>
                  </a:lnTo>
                  <a:close/>
                  <a:moveTo>
                    <a:pt x="84" y="10"/>
                  </a:moveTo>
                  <a:lnTo>
                    <a:pt x="102" y="66"/>
                  </a:lnTo>
                  <a:lnTo>
                    <a:pt x="157" y="66"/>
                  </a:lnTo>
                  <a:lnTo>
                    <a:pt x="111" y="100"/>
                  </a:lnTo>
                  <a:lnTo>
                    <a:pt x="130" y="154"/>
                  </a:lnTo>
                  <a:lnTo>
                    <a:pt x="84" y="120"/>
                  </a:lnTo>
                  <a:lnTo>
                    <a:pt x="38" y="154"/>
                  </a:lnTo>
                  <a:lnTo>
                    <a:pt x="56" y="100"/>
                  </a:lnTo>
                  <a:lnTo>
                    <a:pt x="9" y="66"/>
                  </a:lnTo>
                  <a:lnTo>
                    <a:pt x="67" y="66"/>
                  </a:lnTo>
                  <a:lnTo>
                    <a:pt x="84" y="10"/>
                  </a:lnTo>
                  <a:close/>
                  <a:moveTo>
                    <a:pt x="84" y="18"/>
                  </a:moveTo>
                  <a:lnTo>
                    <a:pt x="100" y="68"/>
                  </a:lnTo>
                  <a:lnTo>
                    <a:pt x="150" y="68"/>
                  </a:lnTo>
                  <a:lnTo>
                    <a:pt x="109" y="98"/>
                  </a:lnTo>
                  <a:lnTo>
                    <a:pt x="125" y="148"/>
                  </a:lnTo>
                  <a:lnTo>
                    <a:pt x="84" y="118"/>
                  </a:lnTo>
                  <a:lnTo>
                    <a:pt x="42" y="148"/>
                  </a:lnTo>
                  <a:lnTo>
                    <a:pt x="59" y="98"/>
                  </a:lnTo>
                  <a:lnTo>
                    <a:pt x="17" y="68"/>
                  </a:lnTo>
                  <a:lnTo>
                    <a:pt x="69" y="68"/>
                  </a:lnTo>
                  <a:lnTo>
                    <a:pt x="84" y="18"/>
                  </a:lnTo>
                  <a:close/>
                  <a:moveTo>
                    <a:pt x="115" y="46"/>
                  </a:moveTo>
                  <a:lnTo>
                    <a:pt x="104" y="83"/>
                  </a:lnTo>
                  <a:lnTo>
                    <a:pt x="134" y="106"/>
                  </a:lnTo>
                  <a:lnTo>
                    <a:pt x="96" y="106"/>
                  </a:lnTo>
                  <a:lnTo>
                    <a:pt x="84" y="145"/>
                  </a:lnTo>
                  <a:lnTo>
                    <a:pt x="71" y="106"/>
                  </a:lnTo>
                  <a:lnTo>
                    <a:pt x="32" y="108"/>
                  </a:lnTo>
                  <a:lnTo>
                    <a:pt x="63" y="85"/>
                  </a:lnTo>
                  <a:lnTo>
                    <a:pt x="52" y="48"/>
                  </a:lnTo>
                  <a:lnTo>
                    <a:pt x="84" y="70"/>
                  </a:lnTo>
                  <a:lnTo>
                    <a:pt x="115" y="46"/>
                  </a:lnTo>
                  <a:close/>
                </a:path>
              </a:pathLst>
            </a:custGeom>
            <a:solidFill>
              <a:srgbClr val="B8DF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1" name="Freeform 31">
              <a:extLst>
                <a:ext uri="{FF2B5EF4-FFF2-40B4-BE49-F238E27FC236}">
                  <a16:creationId xmlns:a16="http://schemas.microsoft.com/office/drawing/2014/main" id="{CFD95673-2481-465D-86C3-8FCD4AF26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6" y="167"/>
              <a:ext cx="167" cy="162"/>
            </a:xfrm>
            <a:custGeom>
              <a:avLst/>
              <a:gdLst>
                <a:gd name="T0" fmla="*/ 84 w 167"/>
                <a:gd name="T1" fmla="*/ 0 h 162"/>
                <a:gd name="T2" fmla="*/ 104 w 167"/>
                <a:gd name="T3" fmla="*/ 64 h 162"/>
                <a:gd name="T4" fmla="*/ 167 w 167"/>
                <a:gd name="T5" fmla="*/ 64 h 162"/>
                <a:gd name="T6" fmla="*/ 115 w 167"/>
                <a:gd name="T7" fmla="*/ 100 h 162"/>
                <a:gd name="T8" fmla="*/ 136 w 167"/>
                <a:gd name="T9" fmla="*/ 162 h 162"/>
                <a:gd name="T10" fmla="*/ 84 w 167"/>
                <a:gd name="T11" fmla="*/ 125 h 162"/>
                <a:gd name="T12" fmla="*/ 32 w 167"/>
                <a:gd name="T13" fmla="*/ 162 h 162"/>
                <a:gd name="T14" fmla="*/ 52 w 167"/>
                <a:gd name="T15" fmla="*/ 100 h 162"/>
                <a:gd name="T16" fmla="*/ 0 w 167"/>
                <a:gd name="T17" fmla="*/ 64 h 162"/>
                <a:gd name="T18" fmla="*/ 65 w 167"/>
                <a:gd name="T19" fmla="*/ 64 h 162"/>
                <a:gd name="T20" fmla="*/ 84 w 167"/>
                <a:gd name="T21" fmla="*/ 0 h 1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7"/>
                <a:gd name="T34" fmla="*/ 0 h 162"/>
                <a:gd name="T35" fmla="*/ 167 w 167"/>
                <a:gd name="T36" fmla="*/ 162 h 1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7" h="162">
                  <a:moveTo>
                    <a:pt x="84" y="0"/>
                  </a:moveTo>
                  <a:lnTo>
                    <a:pt x="104" y="64"/>
                  </a:lnTo>
                  <a:lnTo>
                    <a:pt x="167" y="64"/>
                  </a:lnTo>
                  <a:lnTo>
                    <a:pt x="115" y="100"/>
                  </a:lnTo>
                  <a:lnTo>
                    <a:pt x="136" y="162"/>
                  </a:lnTo>
                  <a:lnTo>
                    <a:pt x="84" y="125"/>
                  </a:lnTo>
                  <a:lnTo>
                    <a:pt x="32" y="162"/>
                  </a:lnTo>
                  <a:lnTo>
                    <a:pt x="52" y="100"/>
                  </a:lnTo>
                  <a:lnTo>
                    <a:pt x="0" y="64"/>
                  </a:lnTo>
                  <a:lnTo>
                    <a:pt x="65" y="64"/>
                  </a:lnTo>
                  <a:lnTo>
                    <a:pt x="84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2" name="Freeform 32">
              <a:extLst>
                <a:ext uri="{FF2B5EF4-FFF2-40B4-BE49-F238E27FC236}">
                  <a16:creationId xmlns:a16="http://schemas.microsoft.com/office/drawing/2014/main" id="{EA8DB28C-F1A6-4C5E-9B5B-4D9385A77C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5" y="177"/>
              <a:ext cx="148" cy="144"/>
            </a:xfrm>
            <a:custGeom>
              <a:avLst/>
              <a:gdLst>
                <a:gd name="T0" fmla="*/ 75 w 148"/>
                <a:gd name="T1" fmla="*/ 0 h 144"/>
                <a:gd name="T2" fmla="*/ 93 w 148"/>
                <a:gd name="T3" fmla="*/ 56 h 144"/>
                <a:gd name="T4" fmla="*/ 148 w 148"/>
                <a:gd name="T5" fmla="*/ 56 h 144"/>
                <a:gd name="T6" fmla="*/ 102 w 148"/>
                <a:gd name="T7" fmla="*/ 90 h 144"/>
                <a:gd name="T8" fmla="*/ 121 w 148"/>
                <a:gd name="T9" fmla="*/ 144 h 144"/>
                <a:gd name="T10" fmla="*/ 75 w 148"/>
                <a:gd name="T11" fmla="*/ 110 h 144"/>
                <a:gd name="T12" fmla="*/ 29 w 148"/>
                <a:gd name="T13" fmla="*/ 144 h 144"/>
                <a:gd name="T14" fmla="*/ 47 w 148"/>
                <a:gd name="T15" fmla="*/ 90 h 144"/>
                <a:gd name="T16" fmla="*/ 0 w 148"/>
                <a:gd name="T17" fmla="*/ 56 h 144"/>
                <a:gd name="T18" fmla="*/ 58 w 148"/>
                <a:gd name="T19" fmla="*/ 56 h 144"/>
                <a:gd name="T20" fmla="*/ 75 w 148"/>
                <a:gd name="T21" fmla="*/ 0 h 1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8"/>
                <a:gd name="T34" fmla="*/ 0 h 144"/>
                <a:gd name="T35" fmla="*/ 148 w 148"/>
                <a:gd name="T36" fmla="*/ 144 h 14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8" h="144">
                  <a:moveTo>
                    <a:pt x="75" y="0"/>
                  </a:moveTo>
                  <a:lnTo>
                    <a:pt x="93" y="56"/>
                  </a:lnTo>
                  <a:lnTo>
                    <a:pt x="148" y="56"/>
                  </a:lnTo>
                  <a:lnTo>
                    <a:pt x="102" y="90"/>
                  </a:lnTo>
                  <a:lnTo>
                    <a:pt x="121" y="144"/>
                  </a:lnTo>
                  <a:lnTo>
                    <a:pt x="75" y="110"/>
                  </a:lnTo>
                  <a:lnTo>
                    <a:pt x="29" y="144"/>
                  </a:lnTo>
                  <a:lnTo>
                    <a:pt x="47" y="90"/>
                  </a:lnTo>
                  <a:lnTo>
                    <a:pt x="0" y="56"/>
                  </a:lnTo>
                  <a:lnTo>
                    <a:pt x="58" y="56"/>
                  </a:lnTo>
                  <a:lnTo>
                    <a:pt x="75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3" name="Freeform 33">
              <a:extLst>
                <a:ext uri="{FF2B5EF4-FFF2-40B4-BE49-F238E27FC236}">
                  <a16:creationId xmlns:a16="http://schemas.microsoft.com/office/drawing/2014/main" id="{0D8B685E-6097-49A1-907A-D87E79AEA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3" y="185"/>
              <a:ext cx="133" cy="130"/>
            </a:xfrm>
            <a:custGeom>
              <a:avLst/>
              <a:gdLst>
                <a:gd name="T0" fmla="*/ 67 w 133"/>
                <a:gd name="T1" fmla="*/ 0 h 130"/>
                <a:gd name="T2" fmla="*/ 83 w 133"/>
                <a:gd name="T3" fmla="*/ 50 h 130"/>
                <a:gd name="T4" fmla="*/ 133 w 133"/>
                <a:gd name="T5" fmla="*/ 50 h 130"/>
                <a:gd name="T6" fmla="*/ 92 w 133"/>
                <a:gd name="T7" fmla="*/ 80 h 130"/>
                <a:gd name="T8" fmla="*/ 108 w 133"/>
                <a:gd name="T9" fmla="*/ 130 h 130"/>
                <a:gd name="T10" fmla="*/ 67 w 133"/>
                <a:gd name="T11" fmla="*/ 100 h 130"/>
                <a:gd name="T12" fmla="*/ 25 w 133"/>
                <a:gd name="T13" fmla="*/ 130 h 130"/>
                <a:gd name="T14" fmla="*/ 42 w 133"/>
                <a:gd name="T15" fmla="*/ 80 h 130"/>
                <a:gd name="T16" fmla="*/ 0 w 133"/>
                <a:gd name="T17" fmla="*/ 50 h 130"/>
                <a:gd name="T18" fmla="*/ 52 w 133"/>
                <a:gd name="T19" fmla="*/ 50 h 130"/>
                <a:gd name="T20" fmla="*/ 67 w 133"/>
                <a:gd name="T21" fmla="*/ 0 h 13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3"/>
                <a:gd name="T34" fmla="*/ 0 h 130"/>
                <a:gd name="T35" fmla="*/ 133 w 133"/>
                <a:gd name="T36" fmla="*/ 130 h 13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3" h="130">
                  <a:moveTo>
                    <a:pt x="67" y="0"/>
                  </a:moveTo>
                  <a:lnTo>
                    <a:pt x="83" y="50"/>
                  </a:lnTo>
                  <a:lnTo>
                    <a:pt x="133" y="50"/>
                  </a:lnTo>
                  <a:lnTo>
                    <a:pt x="92" y="80"/>
                  </a:lnTo>
                  <a:lnTo>
                    <a:pt x="108" y="130"/>
                  </a:lnTo>
                  <a:lnTo>
                    <a:pt x="67" y="100"/>
                  </a:lnTo>
                  <a:lnTo>
                    <a:pt x="25" y="130"/>
                  </a:lnTo>
                  <a:lnTo>
                    <a:pt x="42" y="80"/>
                  </a:lnTo>
                  <a:lnTo>
                    <a:pt x="0" y="50"/>
                  </a:lnTo>
                  <a:lnTo>
                    <a:pt x="52" y="50"/>
                  </a:lnTo>
                  <a:lnTo>
                    <a:pt x="67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4" name="Freeform 34">
              <a:extLst>
                <a:ext uri="{FF2B5EF4-FFF2-40B4-BE49-F238E27FC236}">
                  <a16:creationId xmlns:a16="http://schemas.microsoft.com/office/drawing/2014/main" id="{042C2CA4-AC41-433B-B284-439B4F864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8" y="213"/>
              <a:ext cx="102" cy="99"/>
            </a:xfrm>
            <a:custGeom>
              <a:avLst/>
              <a:gdLst>
                <a:gd name="T0" fmla="*/ 83 w 102"/>
                <a:gd name="T1" fmla="*/ 0 h 99"/>
                <a:gd name="T2" fmla="*/ 72 w 102"/>
                <a:gd name="T3" fmla="*/ 37 h 99"/>
                <a:gd name="T4" fmla="*/ 102 w 102"/>
                <a:gd name="T5" fmla="*/ 60 h 99"/>
                <a:gd name="T6" fmla="*/ 64 w 102"/>
                <a:gd name="T7" fmla="*/ 60 h 99"/>
                <a:gd name="T8" fmla="*/ 52 w 102"/>
                <a:gd name="T9" fmla="*/ 99 h 99"/>
                <a:gd name="T10" fmla="*/ 39 w 102"/>
                <a:gd name="T11" fmla="*/ 60 h 99"/>
                <a:gd name="T12" fmla="*/ 0 w 102"/>
                <a:gd name="T13" fmla="*/ 62 h 99"/>
                <a:gd name="T14" fmla="*/ 31 w 102"/>
                <a:gd name="T15" fmla="*/ 39 h 99"/>
                <a:gd name="T16" fmla="*/ 20 w 102"/>
                <a:gd name="T17" fmla="*/ 2 h 99"/>
                <a:gd name="T18" fmla="*/ 52 w 102"/>
                <a:gd name="T19" fmla="*/ 24 h 99"/>
                <a:gd name="T20" fmla="*/ 83 w 102"/>
                <a:gd name="T21" fmla="*/ 0 h 9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2"/>
                <a:gd name="T34" fmla="*/ 0 h 99"/>
                <a:gd name="T35" fmla="*/ 102 w 102"/>
                <a:gd name="T36" fmla="*/ 99 h 9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2" h="99">
                  <a:moveTo>
                    <a:pt x="83" y="0"/>
                  </a:moveTo>
                  <a:lnTo>
                    <a:pt x="72" y="37"/>
                  </a:lnTo>
                  <a:lnTo>
                    <a:pt x="102" y="60"/>
                  </a:lnTo>
                  <a:lnTo>
                    <a:pt x="64" y="60"/>
                  </a:lnTo>
                  <a:lnTo>
                    <a:pt x="52" y="99"/>
                  </a:lnTo>
                  <a:lnTo>
                    <a:pt x="39" y="60"/>
                  </a:lnTo>
                  <a:lnTo>
                    <a:pt x="0" y="62"/>
                  </a:lnTo>
                  <a:lnTo>
                    <a:pt x="31" y="39"/>
                  </a:lnTo>
                  <a:lnTo>
                    <a:pt x="20" y="2"/>
                  </a:lnTo>
                  <a:lnTo>
                    <a:pt x="52" y="24"/>
                  </a:lnTo>
                  <a:lnTo>
                    <a:pt x="83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5" name="Freeform 35">
              <a:extLst>
                <a:ext uri="{FF2B5EF4-FFF2-40B4-BE49-F238E27FC236}">
                  <a16:creationId xmlns:a16="http://schemas.microsoft.com/office/drawing/2014/main" id="{1C59DA0B-DF71-4AE5-B70A-46870CA9C5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44" y="21"/>
              <a:ext cx="223" cy="217"/>
            </a:xfrm>
            <a:custGeom>
              <a:avLst/>
              <a:gdLst>
                <a:gd name="T0" fmla="*/ 111 w 223"/>
                <a:gd name="T1" fmla="*/ 0 h 217"/>
                <a:gd name="T2" fmla="*/ 136 w 223"/>
                <a:gd name="T3" fmla="*/ 83 h 217"/>
                <a:gd name="T4" fmla="*/ 223 w 223"/>
                <a:gd name="T5" fmla="*/ 83 h 217"/>
                <a:gd name="T6" fmla="*/ 154 w 223"/>
                <a:gd name="T7" fmla="*/ 133 h 217"/>
                <a:gd name="T8" fmla="*/ 180 w 223"/>
                <a:gd name="T9" fmla="*/ 217 h 217"/>
                <a:gd name="T10" fmla="*/ 111 w 223"/>
                <a:gd name="T11" fmla="*/ 166 h 217"/>
                <a:gd name="T12" fmla="*/ 42 w 223"/>
                <a:gd name="T13" fmla="*/ 217 h 217"/>
                <a:gd name="T14" fmla="*/ 69 w 223"/>
                <a:gd name="T15" fmla="*/ 133 h 217"/>
                <a:gd name="T16" fmla="*/ 0 w 223"/>
                <a:gd name="T17" fmla="*/ 83 h 217"/>
                <a:gd name="T18" fmla="*/ 84 w 223"/>
                <a:gd name="T19" fmla="*/ 83 h 217"/>
                <a:gd name="T20" fmla="*/ 111 w 223"/>
                <a:gd name="T21" fmla="*/ 0 h 217"/>
                <a:gd name="T22" fmla="*/ 111 w 223"/>
                <a:gd name="T23" fmla="*/ 12 h 217"/>
                <a:gd name="T24" fmla="*/ 134 w 223"/>
                <a:gd name="T25" fmla="*/ 87 h 217"/>
                <a:gd name="T26" fmla="*/ 211 w 223"/>
                <a:gd name="T27" fmla="*/ 85 h 217"/>
                <a:gd name="T28" fmla="*/ 150 w 223"/>
                <a:gd name="T29" fmla="*/ 131 h 217"/>
                <a:gd name="T30" fmla="*/ 173 w 223"/>
                <a:gd name="T31" fmla="*/ 206 h 217"/>
                <a:gd name="T32" fmla="*/ 111 w 223"/>
                <a:gd name="T33" fmla="*/ 160 h 217"/>
                <a:gd name="T34" fmla="*/ 50 w 223"/>
                <a:gd name="T35" fmla="*/ 206 h 217"/>
                <a:gd name="T36" fmla="*/ 73 w 223"/>
                <a:gd name="T37" fmla="*/ 131 h 217"/>
                <a:gd name="T38" fmla="*/ 11 w 223"/>
                <a:gd name="T39" fmla="*/ 85 h 217"/>
                <a:gd name="T40" fmla="*/ 88 w 223"/>
                <a:gd name="T41" fmla="*/ 87 h 217"/>
                <a:gd name="T42" fmla="*/ 111 w 223"/>
                <a:gd name="T43" fmla="*/ 12 h 217"/>
                <a:gd name="T44" fmla="*/ 111 w 223"/>
                <a:gd name="T45" fmla="*/ 23 h 217"/>
                <a:gd name="T46" fmla="*/ 132 w 223"/>
                <a:gd name="T47" fmla="*/ 89 h 217"/>
                <a:gd name="T48" fmla="*/ 200 w 223"/>
                <a:gd name="T49" fmla="*/ 89 h 217"/>
                <a:gd name="T50" fmla="*/ 146 w 223"/>
                <a:gd name="T51" fmla="*/ 131 h 217"/>
                <a:gd name="T52" fmla="*/ 167 w 223"/>
                <a:gd name="T53" fmla="*/ 196 h 217"/>
                <a:gd name="T54" fmla="*/ 111 w 223"/>
                <a:gd name="T55" fmla="*/ 156 h 217"/>
                <a:gd name="T56" fmla="*/ 56 w 223"/>
                <a:gd name="T57" fmla="*/ 196 h 217"/>
                <a:gd name="T58" fmla="*/ 77 w 223"/>
                <a:gd name="T59" fmla="*/ 131 h 217"/>
                <a:gd name="T60" fmla="*/ 21 w 223"/>
                <a:gd name="T61" fmla="*/ 89 h 217"/>
                <a:gd name="T62" fmla="*/ 90 w 223"/>
                <a:gd name="T63" fmla="*/ 89 h 217"/>
                <a:gd name="T64" fmla="*/ 111 w 223"/>
                <a:gd name="T65" fmla="*/ 23 h 217"/>
                <a:gd name="T66" fmla="*/ 152 w 223"/>
                <a:gd name="T67" fmla="*/ 60 h 217"/>
                <a:gd name="T68" fmla="*/ 136 w 223"/>
                <a:gd name="T69" fmla="*/ 110 h 217"/>
                <a:gd name="T70" fmla="*/ 178 w 223"/>
                <a:gd name="T71" fmla="*/ 139 h 217"/>
                <a:gd name="T72" fmla="*/ 127 w 223"/>
                <a:gd name="T73" fmla="*/ 141 h 217"/>
                <a:gd name="T74" fmla="*/ 111 w 223"/>
                <a:gd name="T75" fmla="*/ 191 h 217"/>
                <a:gd name="T76" fmla="*/ 94 w 223"/>
                <a:gd name="T77" fmla="*/ 142 h 217"/>
                <a:gd name="T78" fmla="*/ 42 w 223"/>
                <a:gd name="T79" fmla="*/ 142 h 217"/>
                <a:gd name="T80" fmla="*/ 84 w 223"/>
                <a:gd name="T81" fmla="*/ 112 h 217"/>
                <a:gd name="T82" fmla="*/ 67 w 223"/>
                <a:gd name="T83" fmla="*/ 62 h 217"/>
                <a:gd name="T84" fmla="*/ 109 w 223"/>
                <a:gd name="T85" fmla="*/ 91 h 217"/>
                <a:gd name="T86" fmla="*/ 152 w 223"/>
                <a:gd name="T87" fmla="*/ 60 h 21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23"/>
                <a:gd name="T133" fmla="*/ 0 h 217"/>
                <a:gd name="T134" fmla="*/ 223 w 223"/>
                <a:gd name="T135" fmla="*/ 217 h 21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23" h="217">
                  <a:moveTo>
                    <a:pt x="111" y="0"/>
                  </a:moveTo>
                  <a:lnTo>
                    <a:pt x="136" y="83"/>
                  </a:lnTo>
                  <a:lnTo>
                    <a:pt x="223" y="83"/>
                  </a:lnTo>
                  <a:lnTo>
                    <a:pt x="154" y="133"/>
                  </a:lnTo>
                  <a:lnTo>
                    <a:pt x="180" y="217"/>
                  </a:lnTo>
                  <a:lnTo>
                    <a:pt x="111" y="166"/>
                  </a:lnTo>
                  <a:lnTo>
                    <a:pt x="42" y="217"/>
                  </a:lnTo>
                  <a:lnTo>
                    <a:pt x="69" y="133"/>
                  </a:lnTo>
                  <a:lnTo>
                    <a:pt x="0" y="83"/>
                  </a:lnTo>
                  <a:lnTo>
                    <a:pt x="84" y="83"/>
                  </a:lnTo>
                  <a:lnTo>
                    <a:pt x="111" y="0"/>
                  </a:lnTo>
                  <a:close/>
                  <a:moveTo>
                    <a:pt x="111" y="12"/>
                  </a:moveTo>
                  <a:lnTo>
                    <a:pt x="134" y="87"/>
                  </a:lnTo>
                  <a:lnTo>
                    <a:pt x="211" y="85"/>
                  </a:lnTo>
                  <a:lnTo>
                    <a:pt x="150" y="131"/>
                  </a:lnTo>
                  <a:lnTo>
                    <a:pt x="173" y="206"/>
                  </a:lnTo>
                  <a:lnTo>
                    <a:pt x="111" y="160"/>
                  </a:lnTo>
                  <a:lnTo>
                    <a:pt x="50" y="206"/>
                  </a:lnTo>
                  <a:lnTo>
                    <a:pt x="73" y="131"/>
                  </a:lnTo>
                  <a:lnTo>
                    <a:pt x="11" y="85"/>
                  </a:lnTo>
                  <a:lnTo>
                    <a:pt x="88" y="87"/>
                  </a:lnTo>
                  <a:lnTo>
                    <a:pt x="111" y="12"/>
                  </a:lnTo>
                  <a:close/>
                  <a:moveTo>
                    <a:pt x="111" y="23"/>
                  </a:moveTo>
                  <a:lnTo>
                    <a:pt x="132" y="89"/>
                  </a:lnTo>
                  <a:lnTo>
                    <a:pt x="200" y="89"/>
                  </a:lnTo>
                  <a:lnTo>
                    <a:pt x="146" y="131"/>
                  </a:lnTo>
                  <a:lnTo>
                    <a:pt x="167" y="196"/>
                  </a:lnTo>
                  <a:lnTo>
                    <a:pt x="111" y="156"/>
                  </a:lnTo>
                  <a:lnTo>
                    <a:pt x="56" y="196"/>
                  </a:lnTo>
                  <a:lnTo>
                    <a:pt x="77" y="131"/>
                  </a:lnTo>
                  <a:lnTo>
                    <a:pt x="21" y="89"/>
                  </a:lnTo>
                  <a:lnTo>
                    <a:pt x="90" y="89"/>
                  </a:lnTo>
                  <a:lnTo>
                    <a:pt x="111" y="23"/>
                  </a:lnTo>
                  <a:close/>
                  <a:moveTo>
                    <a:pt x="152" y="60"/>
                  </a:moveTo>
                  <a:lnTo>
                    <a:pt x="136" y="110"/>
                  </a:lnTo>
                  <a:lnTo>
                    <a:pt x="178" y="139"/>
                  </a:lnTo>
                  <a:lnTo>
                    <a:pt x="127" y="141"/>
                  </a:lnTo>
                  <a:lnTo>
                    <a:pt x="111" y="191"/>
                  </a:lnTo>
                  <a:lnTo>
                    <a:pt x="94" y="142"/>
                  </a:lnTo>
                  <a:lnTo>
                    <a:pt x="42" y="142"/>
                  </a:lnTo>
                  <a:lnTo>
                    <a:pt x="84" y="112"/>
                  </a:lnTo>
                  <a:lnTo>
                    <a:pt x="67" y="62"/>
                  </a:lnTo>
                  <a:lnTo>
                    <a:pt x="109" y="91"/>
                  </a:lnTo>
                  <a:lnTo>
                    <a:pt x="152" y="60"/>
                  </a:lnTo>
                  <a:close/>
                </a:path>
              </a:pathLst>
            </a:custGeom>
            <a:solidFill>
              <a:srgbClr val="B8DF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6" name="Freeform 36">
              <a:extLst>
                <a:ext uri="{FF2B5EF4-FFF2-40B4-BE49-F238E27FC236}">
                  <a16:creationId xmlns:a16="http://schemas.microsoft.com/office/drawing/2014/main" id="{130CB173-3ADC-43A8-9DF0-980B0470D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4" y="21"/>
              <a:ext cx="223" cy="217"/>
            </a:xfrm>
            <a:custGeom>
              <a:avLst/>
              <a:gdLst>
                <a:gd name="T0" fmla="*/ 111 w 223"/>
                <a:gd name="T1" fmla="*/ 0 h 217"/>
                <a:gd name="T2" fmla="*/ 136 w 223"/>
                <a:gd name="T3" fmla="*/ 83 h 217"/>
                <a:gd name="T4" fmla="*/ 223 w 223"/>
                <a:gd name="T5" fmla="*/ 83 h 217"/>
                <a:gd name="T6" fmla="*/ 154 w 223"/>
                <a:gd name="T7" fmla="*/ 133 h 217"/>
                <a:gd name="T8" fmla="*/ 180 w 223"/>
                <a:gd name="T9" fmla="*/ 217 h 217"/>
                <a:gd name="T10" fmla="*/ 111 w 223"/>
                <a:gd name="T11" fmla="*/ 166 h 217"/>
                <a:gd name="T12" fmla="*/ 42 w 223"/>
                <a:gd name="T13" fmla="*/ 217 h 217"/>
                <a:gd name="T14" fmla="*/ 69 w 223"/>
                <a:gd name="T15" fmla="*/ 133 h 217"/>
                <a:gd name="T16" fmla="*/ 0 w 223"/>
                <a:gd name="T17" fmla="*/ 83 h 217"/>
                <a:gd name="T18" fmla="*/ 84 w 223"/>
                <a:gd name="T19" fmla="*/ 83 h 217"/>
                <a:gd name="T20" fmla="*/ 111 w 223"/>
                <a:gd name="T21" fmla="*/ 0 h 2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23"/>
                <a:gd name="T34" fmla="*/ 0 h 217"/>
                <a:gd name="T35" fmla="*/ 223 w 223"/>
                <a:gd name="T36" fmla="*/ 217 h 2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23" h="217">
                  <a:moveTo>
                    <a:pt x="111" y="0"/>
                  </a:moveTo>
                  <a:lnTo>
                    <a:pt x="136" y="83"/>
                  </a:lnTo>
                  <a:lnTo>
                    <a:pt x="223" y="83"/>
                  </a:lnTo>
                  <a:lnTo>
                    <a:pt x="154" y="133"/>
                  </a:lnTo>
                  <a:lnTo>
                    <a:pt x="180" y="217"/>
                  </a:lnTo>
                  <a:lnTo>
                    <a:pt x="111" y="166"/>
                  </a:lnTo>
                  <a:lnTo>
                    <a:pt x="42" y="217"/>
                  </a:lnTo>
                  <a:lnTo>
                    <a:pt x="69" y="133"/>
                  </a:lnTo>
                  <a:lnTo>
                    <a:pt x="0" y="83"/>
                  </a:lnTo>
                  <a:lnTo>
                    <a:pt x="84" y="83"/>
                  </a:lnTo>
                  <a:lnTo>
                    <a:pt x="111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7" name="Freeform 37">
              <a:extLst>
                <a:ext uri="{FF2B5EF4-FFF2-40B4-BE49-F238E27FC236}">
                  <a16:creationId xmlns:a16="http://schemas.microsoft.com/office/drawing/2014/main" id="{4A1203E3-E426-4798-8E61-098C9065D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5" y="33"/>
              <a:ext cx="200" cy="194"/>
            </a:xfrm>
            <a:custGeom>
              <a:avLst/>
              <a:gdLst>
                <a:gd name="T0" fmla="*/ 100 w 200"/>
                <a:gd name="T1" fmla="*/ 0 h 194"/>
                <a:gd name="T2" fmla="*/ 123 w 200"/>
                <a:gd name="T3" fmla="*/ 75 h 194"/>
                <a:gd name="T4" fmla="*/ 200 w 200"/>
                <a:gd name="T5" fmla="*/ 73 h 194"/>
                <a:gd name="T6" fmla="*/ 139 w 200"/>
                <a:gd name="T7" fmla="*/ 119 h 194"/>
                <a:gd name="T8" fmla="*/ 162 w 200"/>
                <a:gd name="T9" fmla="*/ 194 h 194"/>
                <a:gd name="T10" fmla="*/ 100 w 200"/>
                <a:gd name="T11" fmla="*/ 148 h 194"/>
                <a:gd name="T12" fmla="*/ 39 w 200"/>
                <a:gd name="T13" fmla="*/ 194 h 194"/>
                <a:gd name="T14" fmla="*/ 62 w 200"/>
                <a:gd name="T15" fmla="*/ 119 h 194"/>
                <a:gd name="T16" fmla="*/ 0 w 200"/>
                <a:gd name="T17" fmla="*/ 73 h 194"/>
                <a:gd name="T18" fmla="*/ 77 w 200"/>
                <a:gd name="T19" fmla="*/ 75 h 194"/>
                <a:gd name="T20" fmla="*/ 100 w 200"/>
                <a:gd name="T21" fmla="*/ 0 h 1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0"/>
                <a:gd name="T34" fmla="*/ 0 h 194"/>
                <a:gd name="T35" fmla="*/ 200 w 200"/>
                <a:gd name="T36" fmla="*/ 194 h 1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0" h="194">
                  <a:moveTo>
                    <a:pt x="100" y="0"/>
                  </a:moveTo>
                  <a:lnTo>
                    <a:pt x="123" y="75"/>
                  </a:lnTo>
                  <a:lnTo>
                    <a:pt x="200" y="73"/>
                  </a:lnTo>
                  <a:lnTo>
                    <a:pt x="139" y="119"/>
                  </a:lnTo>
                  <a:lnTo>
                    <a:pt x="162" y="194"/>
                  </a:lnTo>
                  <a:lnTo>
                    <a:pt x="100" y="148"/>
                  </a:lnTo>
                  <a:lnTo>
                    <a:pt x="39" y="194"/>
                  </a:lnTo>
                  <a:lnTo>
                    <a:pt x="62" y="119"/>
                  </a:lnTo>
                  <a:lnTo>
                    <a:pt x="0" y="73"/>
                  </a:lnTo>
                  <a:lnTo>
                    <a:pt x="77" y="75"/>
                  </a:lnTo>
                  <a:lnTo>
                    <a:pt x="100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8" name="Freeform 38">
              <a:extLst>
                <a:ext uri="{FF2B5EF4-FFF2-40B4-BE49-F238E27FC236}">
                  <a16:creationId xmlns:a16="http://schemas.microsoft.com/office/drawing/2014/main" id="{4BF48215-1A8D-4862-A190-B65F7907D3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5" y="44"/>
              <a:ext cx="179" cy="173"/>
            </a:xfrm>
            <a:custGeom>
              <a:avLst/>
              <a:gdLst>
                <a:gd name="T0" fmla="*/ 90 w 179"/>
                <a:gd name="T1" fmla="*/ 0 h 173"/>
                <a:gd name="T2" fmla="*/ 111 w 179"/>
                <a:gd name="T3" fmla="*/ 66 h 173"/>
                <a:gd name="T4" fmla="*/ 179 w 179"/>
                <a:gd name="T5" fmla="*/ 66 h 173"/>
                <a:gd name="T6" fmla="*/ 125 w 179"/>
                <a:gd name="T7" fmla="*/ 108 h 173"/>
                <a:gd name="T8" fmla="*/ 146 w 179"/>
                <a:gd name="T9" fmla="*/ 173 h 173"/>
                <a:gd name="T10" fmla="*/ 90 w 179"/>
                <a:gd name="T11" fmla="*/ 133 h 173"/>
                <a:gd name="T12" fmla="*/ 35 w 179"/>
                <a:gd name="T13" fmla="*/ 173 h 173"/>
                <a:gd name="T14" fmla="*/ 56 w 179"/>
                <a:gd name="T15" fmla="*/ 108 h 173"/>
                <a:gd name="T16" fmla="*/ 0 w 179"/>
                <a:gd name="T17" fmla="*/ 66 h 173"/>
                <a:gd name="T18" fmla="*/ 69 w 179"/>
                <a:gd name="T19" fmla="*/ 66 h 173"/>
                <a:gd name="T20" fmla="*/ 90 w 179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9"/>
                <a:gd name="T34" fmla="*/ 0 h 173"/>
                <a:gd name="T35" fmla="*/ 179 w 179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9" h="173">
                  <a:moveTo>
                    <a:pt x="90" y="0"/>
                  </a:moveTo>
                  <a:lnTo>
                    <a:pt x="111" y="66"/>
                  </a:lnTo>
                  <a:lnTo>
                    <a:pt x="179" y="66"/>
                  </a:lnTo>
                  <a:lnTo>
                    <a:pt x="125" y="108"/>
                  </a:lnTo>
                  <a:lnTo>
                    <a:pt x="146" y="173"/>
                  </a:lnTo>
                  <a:lnTo>
                    <a:pt x="90" y="133"/>
                  </a:lnTo>
                  <a:lnTo>
                    <a:pt x="35" y="173"/>
                  </a:lnTo>
                  <a:lnTo>
                    <a:pt x="56" y="108"/>
                  </a:lnTo>
                  <a:lnTo>
                    <a:pt x="0" y="66"/>
                  </a:lnTo>
                  <a:lnTo>
                    <a:pt x="69" y="66"/>
                  </a:lnTo>
                  <a:lnTo>
                    <a:pt x="90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69" name="Freeform 39">
              <a:extLst>
                <a:ext uri="{FF2B5EF4-FFF2-40B4-BE49-F238E27FC236}">
                  <a16:creationId xmlns:a16="http://schemas.microsoft.com/office/drawing/2014/main" id="{91A77CEE-CB45-4259-B1D4-DEDC53476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" y="81"/>
              <a:ext cx="136" cy="131"/>
            </a:xfrm>
            <a:custGeom>
              <a:avLst/>
              <a:gdLst>
                <a:gd name="T0" fmla="*/ 110 w 136"/>
                <a:gd name="T1" fmla="*/ 0 h 131"/>
                <a:gd name="T2" fmla="*/ 94 w 136"/>
                <a:gd name="T3" fmla="*/ 50 h 131"/>
                <a:gd name="T4" fmla="*/ 136 w 136"/>
                <a:gd name="T5" fmla="*/ 79 h 131"/>
                <a:gd name="T6" fmla="*/ 85 w 136"/>
                <a:gd name="T7" fmla="*/ 81 h 131"/>
                <a:gd name="T8" fmla="*/ 69 w 136"/>
                <a:gd name="T9" fmla="*/ 131 h 131"/>
                <a:gd name="T10" fmla="*/ 52 w 136"/>
                <a:gd name="T11" fmla="*/ 82 h 131"/>
                <a:gd name="T12" fmla="*/ 0 w 136"/>
                <a:gd name="T13" fmla="*/ 82 h 131"/>
                <a:gd name="T14" fmla="*/ 42 w 136"/>
                <a:gd name="T15" fmla="*/ 52 h 131"/>
                <a:gd name="T16" fmla="*/ 25 w 136"/>
                <a:gd name="T17" fmla="*/ 2 h 131"/>
                <a:gd name="T18" fmla="*/ 67 w 136"/>
                <a:gd name="T19" fmla="*/ 31 h 131"/>
                <a:gd name="T20" fmla="*/ 110 w 136"/>
                <a:gd name="T21" fmla="*/ 0 h 1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6"/>
                <a:gd name="T34" fmla="*/ 0 h 131"/>
                <a:gd name="T35" fmla="*/ 136 w 136"/>
                <a:gd name="T36" fmla="*/ 131 h 13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6" h="131">
                  <a:moveTo>
                    <a:pt x="110" y="0"/>
                  </a:moveTo>
                  <a:lnTo>
                    <a:pt x="94" y="50"/>
                  </a:lnTo>
                  <a:lnTo>
                    <a:pt x="136" y="79"/>
                  </a:lnTo>
                  <a:lnTo>
                    <a:pt x="85" y="81"/>
                  </a:lnTo>
                  <a:lnTo>
                    <a:pt x="69" y="131"/>
                  </a:lnTo>
                  <a:lnTo>
                    <a:pt x="52" y="82"/>
                  </a:lnTo>
                  <a:lnTo>
                    <a:pt x="0" y="82"/>
                  </a:lnTo>
                  <a:lnTo>
                    <a:pt x="42" y="52"/>
                  </a:lnTo>
                  <a:lnTo>
                    <a:pt x="25" y="2"/>
                  </a:lnTo>
                  <a:lnTo>
                    <a:pt x="67" y="31"/>
                  </a:lnTo>
                  <a:lnTo>
                    <a:pt x="110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0" name="Freeform 40">
              <a:extLst>
                <a:ext uri="{FF2B5EF4-FFF2-40B4-BE49-F238E27FC236}">
                  <a16:creationId xmlns:a16="http://schemas.microsoft.com/office/drawing/2014/main" id="{6AD3BE78-CC43-44D7-BF76-455F392DE2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64" y="477"/>
              <a:ext cx="140" cy="134"/>
            </a:xfrm>
            <a:custGeom>
              <a:avLst/>
              <a:gdLst>
                <a:gd name="T0" fmla="*/ 71 w 140"/>
                <a:gd name="T1" fmla="*/ 0 h 134"/>
                <a:gd name="T2" fmla="*/ 86 w 140"/>
                <a:gd name="T3" fmla="*/ 52 h 134"/>
                <a:gd name="T4" fmla="*/ 140 w 140"/>
                <a:gd name="T5" fmla="*/ 52 h 134"/>
                <a:gd name="T6" fmla="*/ 98 w 140"/>
                <a:gd name="T7" fmla="*/ 83 h 134"/>
                <a:gd name="T8" fmla="*/ 113 w 140"/>
                <a:gd name="T9" fmla="*/ 134 h 134"/>
                <a:gd name="T10" fmla="*/ 71 w 140"/>
                <a:gd name="T11" fmla="*/ 104 h 134"/>
                <a:gd name="T12" fmla="*/ 27 w 140"/>
                <a:gd name="T13" fmla="*/ 134 h 134"/>
                <a:gd name="T14" fmla="*/ 44 w 140"/>
                <a:gd name="T15" fmla="*/ 83 h 134"/>
                <a:gd name="T16" fmla="*/ 0 w 140"/>
                <a:gd name="T17" fmla="*/ 52 h 134"/>
                <a:gd name="T18" fmla="*/ 54 w 140"/>
                <a:gd name="T19" fmla="*/ 52 h 134"/>
                <a:gd name="T20" fmla="*/ 71 w 140"/>
                <a:gd name="T21" fmla="*/ 0 h 134"/>
                <a:gd name="T22" fmla="*/ 71 w 140"/>
                <a:gd name="T23" fmla="*/ 8 h 134"/>
                <a:gd name="T24" fmla="*/ 84 w 140"/>
                <a:gd name="T25" fmla="*/ 54 h 134"/>
                <a:gd name="T26" fmla="*/ 132 w 140"/>
                <a:gd name="T27" fmla="*/ 54 h 134"/>
                <a:gd name="T28" fmla="*/ 94 w 140"/>
                <a:gd name="T29" fmla="*/ 83 h 134"/>
                <a:gd name="T30" fmla="*/ 109 w 140"/>
                <a:gd name="T31" fmla="*/ 129 h 134"/>
                <a:gd name="T32" fmla="*/ 71 w 140"/>
                <a:gd name="T33" fmla="*/ 100 h 134"/>
                <a:gd name="T34" fmla="*/ 33 w 140"/>
                <a:gd name="T35" fmla="*/ 129 h 134"/>
                <a:gd name="T36" fmla="*/ 46 w 140"/>
                <a:gd name="T37" fmla="*/ 83 h 134"/>
                <a:gd name="T38" fmla="*/ 8 w 140"/>
                <a:gd name="T39" fmla="*/ 54 h 134"/>
                <a:gd name="T40" fmla="*/ 56 w 140"/>
                <a:gd name="T41" fmla="*/ 54 h 134"/>
                <a:gd name="T42" fmla="*/ 71 w 140"/>
                <a:gd name="T43" fmla="*/ 8 h 134"/>
                <a:gd name="T44" fmla="*/ 71 w 140"/>
                <a:gd name="T45" fmla="*/ 15 h 134"/>
                <a:gd name="T46" fmla="*/ 84 w 140"/>
                <a:gd name="T47" fmla="*/ 56 h 134"/>
                <a:gd name="T48" fmla="*/ 127 w 140"/>
                <a:gd name="T49" fmla="*/ 56 h 134"/>
                <a:gd name="T50" fmla="*/ 92 w 140"/>
                <a:gd name="T51" fmla="*/ 81 h 134"/>
                <a:gd name="T52" fmla="*/ 106 w 140"/>
                <a:gd name="T53" fmla="*/ 123 h 134"/>
                <a:gd name="T54" fmla="*/ 71 w 140"/>
                <a:gd name="T55" fmla="*/ 96 h 134"/>
                <a:gd name="T56" fmla="*/ 36 w 140"/>
                <a:gd name="T57" fmla="*/ 123 h 134"/>
                <a:gd name="T58" fmla="*/ 50 w 140"/>
                <a:gd name="T59" fmla="*/ 81 h 134"/>
                <a:gd name="T60" fmla="*/ 15 w 140"/>
                <a:gd name="T61" fmla="*/ 56 h 134"/>
                <a:gd name="T62" fmla="*/ 58 w 140"/>
                <a:gd name="T63" fmla="*/ 56 h 134"/>
                <a:gd name="T64" fmla="*/ 71 w 140"/>
                <a:gd name="T65" fmla="*/ 15 h 134"/>
                <a:gd name="T66" fmla="*/ 96 w 140"/>
                <a:gd name="T67" fmla="*/ 36 h 134"/>
                <a:gd name="T68" fmla="*/ 86 w 140"/>
                <a:gd name="T69" fmla="*/ 69 h 134"/>
                <a:gd name="T70" fmla="*/ 113 w 140"/>
                <a:gd name="T71" fmla="*/ 86 h 134"/>
                <a:gd name="T72" fmla="*/ 81 w 140"/>
                <a:gd name="T73" fmla="*/ 88 h 134"/>
                <a:gd name="T74" fmla="*/ 71 w 140"/>
                <a:gd name="T75" fmla="*/ 119 h 134"/>
                <a:gd name="T76" fmla="*/ 59 w 140"/>
                <a:gd name="T77" fmla="*/ 88 h 134"/>
                <a:gd name="T78" fmla="*/ 27 w 140"/>
                <a:gd name="T79" fmla="*/ 90 h 134"/>
                <a:gd name="T80" fmla="*/ 54 w 140"/>
                <a:gd name="T81" fmla="*/ 69 h 134"/>
                <a:gd name="T82" fmla="*/ 44 w 140"/>
                <a:gd name="T83" fmla="*/ 38 h 134"/>
                <a:gd name="T84" fmla="*/ 71 w 140"/>
                <a:gd name="T85" fmla="*/ 58 h 134"/>
                <a:gd name="T86" fmla="*/ 96 w 140"/>
                <a:gd name="T87" fmla="*/ 36 h 13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40"/>
                <a:gd name="T133" fmla="*/ 0 h 134"/>
                <a:gd name="T134" fmla="*/ 140 w 140"/>
                <a:gd name="T135" fmla="*/ 134 h 13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40" h="134">
                  <a:moveTo>
                    <a:pt x="71" y="0"/>
                  </a:moveTo>
                  <a:lnTo>
                    <a:pt x="86" y="52"/>
                  </a:lnTo>
                  <a:lnTo>
                    <a:pt x="140" y="52"/>
                  </a:lnTo>
                  <a:lnTo>
                    <a:pt x="98" y="83"/>
                  </a:lnTo>
                  <a:lnTo>
                    <a:pt x="113" y="134"/>
                  </a:lnTo>
                  <a:lnTo>
                    <a:pt x="71" y="104"/>
                  </a:lnTo>
                  <a:lnTo>
                    <a:pt x="27" y="134"/>
                  </a:lnTo>
                  <a:lnTo>
                    <a:pt x="44" y="83"/>
                  </a:lnTo>
                  <a:lnTo>
                    <a:pt x="0" y="52"/>
                  </a:lnTo>
                  <a:lnTo>
                    <a:pt x="54" y="52"/>
                  </a:lnTo>
                  <a:lnTo>
                    <a:pt x="71" y="0"/>
                  </a:lnTo>
                  <a:close/>
                  <a:moveTo>
                    <a:pt x="71" y="8"/>
                  </a:moveTo>
                  <a:lnTo>
                    <a:pt x="84" y="54"/>
                  </a:lnTo>
                  <a:lnTo>
                    <a:pt x="132" y="54"/>
                  </a:lnTo>
                  <a:lnTo>
                    <a:pt x="94" y="83"/>
                  </a:lnTo>
                  <a:lnTo>
                    <a:pt x="109" y="129"/>
                  </a:lnTo>
                  <a:lnTo>
                    <a:pt x="71" y="100"/>
                  </a:lnTo>
                  <a:lnTo>
                    <a:pt x="33" y="129"/>
                  </a:lnTo>
                  <a:lnTo>
                    <a:pt x="46" y="83"/>
                  </a:lnTo>
                  <a:lnTo>
                    <a:pt x="8" y="54"/>
                  </a:lnTo>
                  <a:lnTo>
                    <a:pt x="56" y="54"/>
                  </a:lnTo>
                  <a:lnTo>
                    <a:pt x="71" y="8"/>
                  </a:lnTo>
                  <a:close/>
                  <a:moveTo>
                    <a:pt x="71" y="15"/>
                  </a:moveTo>
                  <a:lnTo>
                    <a:pt x="84" y="56"/>
                  </a:lnTo>
                  <a:lnTo>
                    <a:pt x="127" y="56"/>
                  </a:lnTo>
                  <a:lnTo>
                    <a:pt x="92" y="81"/>
                  </a:lnTo>
                  <a:lnTo>
                    <a:pt x="106" y="123"/>
                  </a:lnTo>
                  <a:lnTo>
                    <a:pt x="71" y="96"/>
                  </a:lnTo>
                  <a:lnTo>
                    <a:pt x="36" y="123"/>
                  </a:lnTo>
                  <a:lnTo>
                    <a:pt x="50" y="81"/>
                  </a:lnTo>
                  <a:lnTo>
                    <a:pt x="15" y="56"/>
                  </a:lnTo>
                  <a:lnTo>
                    <a:pt x="58" y="56"/>
                  </a:lnTo>
                  <a:lnTo>
                    <a:pt x="71" y="15"/>
                  </a:lnTo>
                  <a:close/>
                  <a:moveTo>
                    <a:pt x="96" y="36"/>
                  </a:moveTo>
                  <a:lnTo>
                    <a:pt x="86" y="69"/>
                  </a:lnTo>
                  <a:lnTo>
                    <a:pt x="113" y="86"/>
                  </a:lnTo>
                  <a:lnTo>
                    <a:pt x="81" y="88"/>
                  </a:lnTo>
                  <a:lnTo>
                    <a:pt x="71" y="119"/>
                  </a:lnTo>
                  <a:lnTo>
                    <a:pt x="59" y="88"/>
                  </a:lnTo>
                  <a:lnTo>
                    <a:pt x="27" y="90"/>
                  </a:lnTo>
                  <a:lnTo>
                    <a:pt x="54" y="69"/>
                  </a:lnTo>
                  <a:lnTo>
                    <a:pt x="44" y="38"/>
                  </a:lnTo>
                  <a:lnTo>
                    <a:pt x="71" y="58"/>
                  </a:lnTo>
                  <a:lnTo>
                    <a:pt x="96" y="36"/>
                  </a:lnTo>
                  <a:close/>
                </a:path>
              </a:pathLst>
            </a:custGeom>
            <a:solidFill>
              <a:srgbClr val="B8DF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1" name="Freeform 41">
              <a:extLst>
                <a:ext uri="{FF2B5EF4-FFF2-40B4-BE49-F238E27FC236}">
                  <a16:creationId xmlns:a16="http://schemas.microsoft.com/office/drawing/2014/main" id="{C9AEEB6C-8557-4A0E-B341-3870D7198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4" y="477"/>
              <a:ext cx="140" cy="134"/>
            </a:xfrm>
            <a:custGeom>
              <a:avLst/>
              <a:gdLst>
                <a:gd name="T0" fmla="*/ 71 w 140"/>
                <a:gd name="T1" fmla="*/ 0 h 134"/>
                <a:gd name="T2" fmla="*/ 86 w 140"/>
                <a:gd name="T3" fmla="*/ 52 h 134"/>
                <a:gd name="T4" fmla="*/ 140 w 140"/>
                <a:gd name="T5" fmla="*/ 52 h 134"/>
                <a:gd name="T6" fmla="*/ 98 w 140"/>
                <a:gd name="T7" fmla="*/ 83 h 134"/>
                <a:gd name="T8" fmla="*/ 113 w 140"/>
                <a:gd name="T9" fmla="*/ 134 h 134"/>
                <a:gd name="T10" fmla="*/ 71 w 140"/>
                <a:gd name="T11" fmla="*/ 104 h 134"/>
                <a:gd name="T12" fmla="*/ 27 w 140"/>
                <a:gd name="T13" fmla="*/ 134 h 134"/>
                <a:gd name="T14" fmla="*/ 44 w 140"/>
                <a:gd name="T15" fmla="*/ 83 h 134"/>
                <a:gd name="T16" fmla="*/ 0 w 140"/>
                <a:gd name="T17" fmla="*/ 52 h 134"/>
                <a:gd name="T18" fmla="*/ 54 w 140"/>
                <a:gd name="T19" fmla="*/ 52 h 134"/>
                <a:gd name="T20" fmla="*/ 71 w 140"/>
                <a:gd name="T21" fmla="*/ 0 h 1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0"/>
                <a:gd name="T34" fmla="*/ 0 h 134"/>
                <a:gd name="T35" fmla="*/ 140 w 140"/>
                <a:gd name="T36" fmla="*/ 134 h 13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0" h="134">
                  <a:moveTo>
                    <a:pt x="71" y="0"/>
                  </a:moveTo>
                  <a:lnTo>
                    <a:pt x="86" y="52"/>
                  </a:lnTo>
                  <a:lnTo>
                    <a:pt x="140" y="52"/>
                  </a:lnTo>
                  <a:lnTo>
                    <a:pt x="98" y="83"/>
                  </a:lnTo>
                  <a:lnTo>
                    <a:pt x="113" y="134"/>
                  </a:lnTo>
                  <a:lnTo>
                    <a:pt x="71" y="104"/>
                  </a:lnTo>
                  <a:lnTo>
                    <a:pt x="27" y="134"/>
                  </a:lnTo>
                  <a:lnTo>
                    <a:pt x="44" y="83"/>
                  </a:lnTo>
                  <a:lnTo>
                    <a:pt x="0" y="52"/>
                  </a:lnTo>
                  <a:lnTo>
                    <a:pt x="54" y="52"/>
                  </a:lnTo>
                  <a:lnTo>
                    <a:pt x="71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2" name="Freeform 42">
              <a:extLst>
                <a:ext uri="{FF2B5EF4-FFF2-40B4-BE49-F238E27FC236}">
                  <a16:creationId xmlns:a16="http://schemas.microsoft.com/office/drawing/2014/main" id="{94671A26-6424-4E7D-B6FF-505ECC2DD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2" y="485"/>
              <a:ext cx="124" cy="121"/>
            </a:xfrm>
            <a:custGeom>
              <a:avLst/>
              <a:gdLst>
                <a:gd name="T0" fmla="*/ 63 w 124"/>
                <a:gd name="T1" fmla="*/ 0 h 121"/>
                <a:gd name="T2" fmla="*/ 76 w 124"/>
                <a:gd name="T3" fmla="*/ 46 h 121"/>
                <a:gd name="T4" fmla="*/ 124 w 124"/>
                <a:gd name="T5" fmla="*/ 46 h 121"/>
                <a:gd name="T6" fmla="*/ 86 w 124"/>
                <a:gd name="T7" fmla="*/ 75 h 121"/>
                <a:gd name="T8" fmla="*/ 101 w 124"/>
                <a:gd name="T9" fmla="*/ 121 h 121"/>
                <a:gd name="T10" fmla="*/ 63 w 124"/>
                <a:gd name="T11" fmla="*/ 92 h 121"/>
                <a:gd name="T12" fmla="*/ 25 w 124"/>
                <a:gd name="T13" fmla="*/ 121 h 121"/>
                <a:gd name="T14" fmla="*/ 38 w 124"/>
                <a:gd name="T15" fmla="*/ 75 h 121"/>
                <a:gd name="T16" fmla="*/ 0 w 124"/>
                <a:gd name="T17" fmla="*/ 46 h 121"/>
                <a:gd name="T18" fmla="*/ 48 w 124"/>
                <a:gd name="T19" fmla="*/ 46 h 121"/>
                <a:gd name="T20" fmla="*/ 63 w 124"/>
                <a:gd name="T21" fmla="*/ 0 h 1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4"/>
                <a:gd name="T34" fmla="*/ 0 h 121"/>
                <a:gd name="T35" fmla="*/ 124 w 124"/>
                <a:gd name="T36" fmla="*/ 121 h 12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4" h="121">
                  <a:moveTo>
                    <a:pt x="63" y="0"/>
                  </a:moveTo>
                  <a:lnTo>
                    <a:pt x="76" y="46"/>
                  </a:lnTo>
                  <a:lnTo>
                    <a:pt x="124" y="46"/>
                  </a:lnTo>
                  <a:lnTo>
                    <a:pt x="86" y="75"/>
                  </a:lnTo>
                  <a:lnTo>
                    <a:pt x="101" y="121"/>
                  </a:lnTo>
                  <a:lnTo>
                    <a:pt x="63" y="92"/>
                  </a:lnTo>
                  <a:lnTo>
                    <a:pt x="25" y="121"/>
                  </a:lnTo>
                  <a:lnTo>
                    <a:pt x="38" y="75"/>
                  </a:lnTo>
                  <a:lnTo>
                    <a:pt x="0" y="46"/>
                  </a:lnTo>
                  <a:lnTo>
                    <a:pt x="48" y="46"/>
                  </a:lnTo>
                  <a:lnTo>
                    <a:pt x="63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" name="Freeform 43">
              <a:extLst>
                <a:ext uri="{FF2B5EF4-FFF2-40B4-BE49-F238E27FC236}">
                  <a16:creationId xmlns:a16="http://schemas.microsoft.com/office/drawing/2014/main" id="{E3CE3225-3762-4445-8F8C-9276E28C8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9" y="492"/>
              <a:ext cx="112" cy="108"/>
            </a:xfrm>
            <a:custGeom>
              <a:avLst/>
              <a:gdLst>
                <a:gd name="T0" fmla="*/ 56 w 112"/>
                <a:gd name="T1" fmla="*/ 0 h 108"/>
                <a:gd name="T2" fmla="*/ 69 w 112"/>
                <a:gd name="T3" fmla="*/ 41 h 108"/>
                <a:gd name="T4" fmla="*/ 112 w 112"/>
                <a:gd name="T5" fmla="*/ 41 h 108"/>
                <a:gd name="T6" fmla="*/ 77 w 112"/>
                <a:gd name="T7" fmla="*/ 66 h 108"/>
                <a:gd name="T8" fmla="*/ 91 w 112"/>
                <a:gd name="T9" fmla="*/ 108 h 108"/>
                <a:gd name="T10" fmla="*/ 56 w 112"/>
                <a:gd name="T11" fmla="*/ 81 h 108"/>
                <a:gd name="T12" fmla="*/ 21 w 112"/>
                <a:gd name="T13" fmla="*/ 108 h 108"/>
                <a:gd name="T14" fmla="*/ 35 w 112"/>
                <a:gd name="T15" fmla="*/ 66 h 108"/>
                <a:gd name="T16" fmla="*/ 0 w 112"/>
                <a:gd name="T17" fmla="*/ 41 h 108"/>
                <a:gd name="T18" fmla="*/ 43 w 112"/>
                <a:gd name="T19" fmla="*/ 41 h 108"/>
                <a:gd name="T20" fmla="*/ 56 w 112"/>
                <a:gd name="T21" fmla="*/ 0 h 10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2"/>
                <a:gd name="T34" fmla="*/ 0 h 108"/>
                <a:gd name="T35" fmla="*/ 112 w 112"/>
                <a:gd name="T36" fmla="*/ 108 h 10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2" h="108">
                  <a:moveTo>
                    <a:pt x="56" y="0"/>
                  </a:moveTo>
                  <a:lnTo>
                    <a:pt x="69" y="41"/>
                  </a:lnTo>
                  <a:lnTo>
                    <a:pt x="112" y="41"/>
                  </a:lnTo>
                  <a:lnTo>
                    <a:pt x="77" y="66"/>
                  </a:lnTo>
                  <a:lnTo>
                    <a:pt x="91" y="108"/>
                  </a:lnTo>
                  <a:lnTo>
                    <a:pt x="56" y="81"/>
                  </a:lnTo>
                  <a:lnTo>
                    <a:pt x="21" y="108"/>
                  </a:lnTo>
                  <a:lnTo>
                    <a:pt x="35" y="66"/>
                  </a:lnTo>
                  <a:lnTo>
                    <a:pt x="0" y="41"/>
                  </a:lnTo>
                  <a:lnTo>
                    <a:pt x="43" y="41"/>
                  </a:lnTo>
                  <a:lnTo>
                    <a:pt x="56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4" name="Freeform 44">
              <a:extLst>
                <a:ext uri="{FF2B5EF4-FFF2-40B4-BE49-F238E27FC236}">
                  <a16:creationId xmlns:a16="http://schemas.microsoft.com/office/drawing/2014/main" id="{C58B4F8F-3AAA-4CEB-A533-40CA7E365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1" y="513"/>
              <a:ext cx="86" cy="83"/>
            </a:xfrm>
            <a:custGeom>
              <a:avLst/>
              <a:gdLst>
                <a:gd name="T0" fmla="*/ 69 w 86"/>
                <a:gd name="T1" fmla="*/ 0 h 83"/>
                <a:gd name="T2" fmla="*/ 59 w 86"/>
                <a:gd name="T3" fmla="*/ 33 h 83"/>
                <a:gd name="T4" fmla="*/ 86 w 86"/>
                <a:gd name="T5" fmla="*/ 50 h 83"/>
                <a:gd name="T6" fmla="*/ 54 w 86"/>
                <a:gd name="T7" fmla="*/ 52 h 83"/>
                <a:gd name="T8" fmla="*/ 44 w 86"/>
                <a:gd name="T9" fmla="*/ 83 h 83"/>
                <a:gd name="T10" fmla="*/ 32 w 86"/>
                <a:gd name="T11" fmla="*/ 52 h 83"/>
                <a:gd name="T12" fmla="*/ 0 w 86"/>
                <a:gd name="T13" fmla="*/ 54 h 83"/>
                <a:gd name="T14" fmla="*/ 27 w 86"/>
                <a:gd name="T15" fmla="*/ 33 h 83"/>
                <a:gd name="T16" fmla="*/ 17 w 86"/>
                <a:gd name="T17" fmla="*/ 2 h 83"/>
                <a:gd name="T18" fmla="*/ 44 w 86"/>
                <a:gd name="T19" fmla="*/ 22 h 83"/>
                <a:gd name="T20" fmla="*/ 69 w 86"/>
                <a:gd name="T21" fmla="*/ 0 h 8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6"/>
                <a:gd name="T34" fmla="*/ 0 h 83"/>
                <a:gd name="T35" fmla="*/ 86 w 86"/>
                <a:gd name="T36" fmla="*/ 83 h 8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6" h="83">
                  <a:moveTo>
                    <a:pt x="69" y="0"/>
                  </a:moveTo>
                  <a:lnTo>
                    <a:pt x="59" y="33"/>
                  </a:lnTo>
                  <a:lnTo>
                    <a:pt x="86" y="50"/>
                  </a:lnTo>
                  <a:lnTo>
                    <a:pt x="54" y="52"/>
                  </a:lnTo>
                  <a:lnTo>
                    <a:pt x="44" y="83"/>
                  </a:lnTo>
                  <a:lnTo>
                    <a:pt x="32" y="52"/>
                  </a:lnTo>
                  <a:lnTo>
                    <a:pt x="0" y="54"/>
                  </a:lnTo>
                  <a:lnTo>
                    <a:pt x="27" y="33"/>
                  </a:lnTo>
                  <a:lnTo>
                    <a:pt x="17" y="2"/>
                  </a:lnTo>
                  <a:lnTo>
                    <a:pt x="44" y="22"/>
                  </a:lnTo>
                  <a:lnTo>
                    <a:pt x="69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5" name="Freeform 45">
              <a:extLst>
                <a:ext uri="{FF2B5EF4-FFF2-40B4-BE49-F238E27FC236}">
                  <a16:creationId xmlns:a16="http://schemas.microsoft.com/office/drawing/2014/main" id="{3941BDC9-D4E0-4730-A208-B91FC790E8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4" y="142"/>
              <a:ext cx="171" cy="166"/>
            </a:xfrm>
            <a:custGeom>
              <a:avLst/>
              <a:gdLst>
                <a:gd name="T0" fmla="*/ 86 w 171"/>
                <a:gd name="T1" fmla="*/ 0 h 166"/>
                <a:gd name="T2" fmla="*/ 105 w 171"/>
                <a:gd name="T3" fmla="*/ 64 h 166"/>
                <a:gd name="T4" fmla="*/ 171 w 171"/>
                <a:gd name="T5" fmla="*/ 64 h 166"/>
                <a:gd name="T6" fmla="*/ 119 w 171"/>
                <a:gd name="T7" fmla="*/ 102 h 166"/>
                <a:gd name="T8" fmla="*/ 138 w 171"/>
                <a:gd name="T9" fmla="*/ 166 h 166"/>
                <a:gd name="T10" fmla="*/ 86 w 171"/>
                <a:gd name="T11" fmla="*/ 127 h 166"/>
                <a:gd name="T12" fmla="*/ 32 w 171"/>
                <a:gd name="T13" fmla="*/ 166 h 166"/>
                <a:gd name="T14" fmla="*/ 54 w 171"/>
                <a:gd name="T15" fmla="*/ 102 h 166"/>
                <a:gd name="T16" fmla="*/ 0 w 171"/>
                <a:gd name="T17" fmla="*/ 64 h 166"/>
                <a:gd name="T18" fmla="*/ 65 w 171"/>
                <a:gd name="T19" fmla="*/ 64 h 166"/>
                <a:gd name="T20" fmla="*/ 86 w 171"/>
                <a:gd name="T21" fmla="*/ 0 h 166"/>
                <a:gd name="T22" fmla="*/ 86 w 171"/>
                <a:gd name="T23" fmla="*/ 10 h 166"/>
                <a:gd name="T24" fmla="*/ 103 w 171"/>
                <a:gd name="T25" fmla="*/ 66 h 166"/>
                <a:gd name="T26" fmla="*/ 161 w 171"/>
                <a:gd name="T27" fmla="*/ 66 h 166"/>
                <a:gd name="T28" fmla="*/ 115 w 171"/>
                <a:gd name="T29" fmla="*/ 100 h 166"/>
                <a:gd name="T30" fmla="*/ 132 w 171"/>
                <a:gd name="T31" fmla="*/ 158 h 166"/>
                <a:gd name="T32" fmla="*/ 86 w 171"/>
                <a:gd name="T33" fmla="*/ 121 h 166"/>
                <a:gd name="T34" fmla="*/ 38 w 171"/>
                <a:gd name="T35" fmla="*/ 158 h 166"/>
                <a:gd name="T36" fmla="*/ 57 w 171"/>
                <a:gd name="T37" fmla="*/ 100 h 166"/>
                <a:gd name="T38" fmla="*/ 9 w 171"/>
                <a:gd name="T39" fmla="*/ 66 h 166"/>
                <a:gd name="T40" fmla="*/ 67 w 171"/>
                <a:gd name="T41" fmla="*/ 66 h 166"/>
                <a:gd name="T42" fmla="*/ 86 w 171"/>
                <a:gd name="T43" fmla="*/ 10 h 166"/>
                <a:gd name="T44" fmla="*/ 86 w 171"/>
                <a:gd name="T45" fmla="*/ 18 h 166"/>
                <a:gd name="T46" fmla="*/ 102 w 171"/>
                <a:gd name="T47" fmla="*/ 70 h 166"/>
                <a:gd name="T48" fmla="*/ 153 w 171"/>
                <a:gd name="T49" fmla="*/ 68 h 166"/>
                <a:gd name="T50" fmla="*/ 111 w 171"/>
                <a:gd name="T51" fmla="*/ 100 h 166"/>
                <a:gd name="T52" fmla="*/ 128 w 171"/>
                <a:gd name="T53" fmla="*/ 150 h 166"/>
                <a:gd name="T54" fmla="*/ 86 w 171"/>
                <a:gd name="T55" fmla="*/ 120 h 166"/>
                <a:gd name="T56" fmla="*/ 44 w 171"/>
                <a:gd name="T57" fmla="*/ 150 h 166"/>
                <a:gd name="T58" fmla="*/ 59 w 171"/>
                <a:gd name="T59" fmla="*/ 100 h 166"/>
                <a:gd name="T60" fmla="*/ 17 w 171"/>
                <a:gd name="T61" fmla="*/ 68 h 166"/>
                <a:gd name="T62" fmla="*/ 69 w 171"/>
                <a:gd name="T63" fmla="*/ 70 h 166"/>
                <a:gd name="T64" fmla="*/ 86 w 171"/>
                <a:gd name="T65" fmla="*/ 18 h 166"/>
                <a:gd name="T66" fmla="*/ 117 w 171"/>
                <a:gd name="T67" fmla="*/ 46 h 166"/>
                <a:gd name="T68" fmla="*/ 105 w 171"/>
                <a:gd name="T69" fmla="*/ 85 h 166"/>
                <a:gd name="T70" fmla="*/ 138 w 171"/>
                <a:gd name="T71" fmla="*/ 106 h 166"/>
                <a:gd name="T72" fmla="*/ 98 w 171"/>
                <a:gd name="T73" fmla="*/ 108 h 166"/>
                <a:gd name="T74" fmla="*/ 86 w 171"/>
                <a:gd name="T75" fmla="*/ 146 h 166"/>
                <a:gd name="T76" fmla="*/ 73 w 171"/>
                <a:gd name="T77" fmla="*/ 108 h 166"/>
                <a:gd name="T78" fmla="*/ 32 w 171"/>
                <a:gd name="T79" fmla="*/ 110 h 166"/>
                <a:gd name="T80" fmla="*/ 65 w 171"/>
                <a:gd name="T81" fmla="*/ 85 h 166"/>
                <a:gd name="T82" fmla="*/ 54 w 171"/>
                <a:gd name="T83" fmla="*/ 48 h 166"/>
                <a:gd name="T84" fmla="*/ 84 w 171"/>
                <a:gd name="T85" fmla="*/ 70 h 166"/>
                <a:gd name="T86" fmla="*/ 117 w 171"/>
                <a:gd name="T87" fmla="*/ 46 h 16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71"/>
                <a:gd name="T133" fmla="*/ 0 h 166"/>
                <a:gd name="T134" fmla="*/ 171 w 171"/>
                <a:gd name="T135" fmla="*/ 166 h 16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71" h="166">
                  <a:moveTo>
                    <a:pt x="86" y="0"/>
                  </a:moveTo>
                  <a:lnTo>
                    <a:pt x="105" y="64"/>
                  </a:lnTo>
                  <a:lnTo>
                    <a:pt x="171" y="64"/>
                  </a:lnTo>
                  <a:lnTo>
                    <a:pt x="119" y="102"/>
                  </a:lnTo>
                  <a:lnTo>
                    <a:pt x="138" y="166"/>
                  </a:lnTo>
                  <a:lnTo>
                    <a:pt x="86" y="127"/>
                  </a:lnTo>
                  <a:lnTo>
                    <a:pt x="32" y="166"/>
                  </a:lnTo>
                  <a:lnTo>
                    <a:pt x="54" y="102"/>
                  </a:lnTo>
                  <a:lnTo>
                    <a:pt x="0" y="64"/>
                  </a:lnTo>
                  <a:lnTo>
                    <a:pt x="65" y="64"/>
                  </a:lnTo>
                  <a:lnTo>
                    <a:pt x="86" y="0"/>
                  </a:lnTo>
                  <a:close/>
                  <a:moveTo>
                    <a:pt x="86" y="10"/>
                  </a:moveTo>
                  <a:lnTo>
                    <a:pt x="103" y="66"/>
                  </a:lnTo>
                  <a:lnTo>
                    <a:pt x="161" y="66"/>
                  </a:lnTo>
                  <a:lnTo>
                    <a:pt x="115" y="100"/>
                  </a:lnTo>
                  <a:lnTo>
                    <a:pt x="132" y="158"/>
                  </a:lnTo>
                  <a:lnTo>
                    <a:pt x="86" y="121"/>
                  </a:lnTo>
                  <a:lnTo>
                    <a:pt x="38" y="158"/>
                  </a:lnTo>
                  <a:lnTo>
                    <a:pt x="57" y="100"/>
                  </a:lnTo>
                  <a:lnTo>
                    <a:pt x="9" y="66"/>
                  </a:lnTo>
                  <a:lnTo>
                    <a:pt x="67" y="66"/>
                  </a:lnTo>
                  <a:lnTo>
                    <a:pt x="86" y="10"/>
                  </a:lnTo>
                  <a:close/>
                  <a:moveTo>
                    <a:pt x="86" y="18"/>
                  </a:moveTo>
                  <a:lnTo>
                    <a:pt x="102" y="70"/>
                  </a:lnTo>
                  <a:lnTo>
                    <a:pt x="153" y="68"/>
                  </a:lnTo>
                  <a:lnTo>
                    <a:pt x="111" y="100"/>
                  </a:lnTo>
                  <a:lnTo>
                    <a:pt x="128" y="150"/>
                  </a:lnTo>
                  <a:lnTo>
                    <a:pt x="86" y="120"/>
                  </a:lnTo>
                  <a:lnTo>
                    <a:pt x="44" y="150"/>
                  </a:lnTo>
                  <a:lnTo>
                    <a:pt x="59" y="100"/>
                  </a:lnTo>
                  <a:lnTo>
                    <a:pt x="17" y="68"/>
                  </a:lnTo>
                  <a:lnTo>
                    <a:pt x="69" y="70"/>
                  </a:lnTo>
                  <a:lnTo>
                    <a:pt x="86" y="18"/>
                  </a:lnTo>
                  <a:close/>
                  <a:moveTo>
                    <a:pt x="117" y="46"/>
                  </a:moveTo>
                  <a:lnTo>
                    <a:pt x="105" y="85"/>
                  </a:lnTo>
                  <a:lnTo>
                    <a:pt x="138" y="106"/>
                  </a:lnTo>
                  <a:lnTo>
                    <a:pt x="98" y="108"/>
                  </a:lnTo>
                  <a:lnTo>
                    <a:pt x="86" y="146"/>
                  </a:lnTo>
                  <a:lnTo>
                    <a:pt x="73" y="108"/>
                  </a:lnTo>
                  <a:lnTo>
                    <a:pt x="32" y="110"/>
                  </a:lnTo>
                  <a:lnTo>
                    <a:pt x="65" y="85"/>
                  </a:lnTo>
                  <a:lnTo>
                    <a:pt x="54" y="48"/>
                  </a:lnTo>
                  <a:lnTo>
                    <a:pt x="84" y="70"/>
                  </a:lnTo>
                  <a:lnTo>
                    <a:pt x="117" y="46"/>
                  </a:lnTo>
                  <a:close/>
                </a:path>
              </a:pathLst>
            </a:custGeom>
            <a:solidFill>
              <a:srgbClr val="B8DF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6" name="Freeform 46">
              <a:extLst>
                <a:ext uri="{FF2B5EF4-FFF2-40B4-BE49-F238E27FC236}">
                  <a16:creationId xmlns:a16="http://schemas.microsoft.com/office/drawing/2014/main" id="{76EAF3E8-F9E7-4B84-A38F-80E0FE52A8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4" y="142"/>
              <a:ext cx="171" cy="166"/>
            </a:xfrm>
            <a:custGeom>
              <a:avLst/>
              <a:gdLst>
                <a:gd name="T0" fmla="*/ 86 w 171"/>
                <a:gd name="T1" fmla="*/ 0 h 166"/>
                <a:gd name="T2" fmla="*/ 105 w 171"/>
                <a:gd name="T3" fmla="*/ 64 h 166"/>
                <a:gd name="T4" fmla="*/ 171 w 171"/>
                <a:gd name="T5" fmla="*/ 64 h 166"/>
                <a:gd name="T6" fmla="*/ 119 w 171"/>
                <a:gd name="T7" fmla="*/ 102 h 166"/>
                <a:gd name="T8" fmla="*/ 138 w 171"/>
                <a:gd name="T9" fmla="*/ 166 h 166"/>
                <a:gd name="T10" fmla="*/ 86 w 171"/>
                <a:gd name="T11" fmla="*/ 127 h 166"/>
                <a:gd name="T12" fmla="*/ 32 w 171"/>
                <a:gd name="T13" fmla="*/ 166 h 166"/>
                <a:gd name="T14" fmla="*/ 54 w 171"/>
                <a:gd name="T15" fmla="*/ 102 h 166"/>
                <a:gd name="T16" fmla="*/ 0 w 171"/>
                <a:gd name="T17" fmla="*/ 64 h 166"/>
                <a:gd name="T18" fmla="*/ 65 w 171"/>
                <a:gd name="T19" fmla="*/ 64 h 166"/>
                <a:gd name="T20" fmla="*/ 86 w 171"/>
                <a:gd name="T21" fmla="*/ 0 h 16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1"/>
                <a:gd name="T34" fmla="*/ 0 h 166"/>
                <a:gd name="T35" fmla="*/ 171 w 171"/>
                <a:gd name="T36" fmla="*/ 166 h 16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1" h="166">
                  <a:moveTo>
                    <a:pt x="86" y="0"/>
                  </a:moveTo>
                  <a:lnTo>
                    <a:pt x="105" y="64"/>
                  </a:lnTo>
                  <a:lnTo>
                    <a:pt x="171" y="64"/>
                  </a:lnTo>
                  <a:lnTo>
                    <a:pt x="119" y="102"/>
                  </a:lnTo>
                  <a:lnTo>
                    <a:pt x="138" y="166"/>
                  </a:lnTo>
                  <a:lnTo>
                    <a:pt x="86" y="127"/>
                  </a:lnTo>
                  <a:lnTo>
                    <a:pt x="32" y="166"/>
                  </a:lnTo>
                  <a:lnTo>
                    <a:pt x="54" y="102"/>
                  </a:lnTo>
                  <a:lnTo>
                    <a:pt x="0" y="64"/>
                  </a:lnTo>
                  <a:lnTo>
                    <a:pt x="65" y="64"/>
                  </a:lnTo>
                  <a:lnTo>
                    <a:pt x="86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7" name="Freeform 47">
              <a:extLst>
                <a:ext uri="{FF2B5EF4-FFF2-40B4-BE49-F238E27FC236}">
                  <a16:creationId xmlns:a16="http://schemas.microsoft.com/office/drawing/2014/main" id="{AE36F045-3F7D-4D1A-A199-93C267C81E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3" y="152"/>
              <a:ext cx="152" cy="148"/>
            </a:xfrm>
            <a:custGeom>
              <a:avLst/>
              <a:gdLst>
                <a:gd name="T0" fmla="*/ 77 w 152"/>
                <a:gd name="T1" fmla="*/ 0 h 148"/>
                <a:gd name="T2" fmla="*/ 94 w 152"/>
                <a:gd name="T3" fmla="*/ 56 h 148"/>
                <a:gd name="T4" fmla="*/ 152 w 152"/>
                <a:gd name="T5" fmla="*/ 56 h 148"/>
                <a:gd name="T6" fmla="*/ 106 w 152"/>
                <a:gd name="T7" fmla="*/ 90 h 148"/>
                <a:gd name="T8" fmla="*/ 123 w 152"/>
                <a:gd name="T9" fmla="*/ 148 h 148"/>
                <a:gd name="T10" fmla="*/ 77 w 152"/>
                <a:gd name="T11" fmla="*/ 111 h 148"/>
                <a:gd name="T12" fmla="*/ 29 w 152"/>
                <a:gd name="T13" fmla="*/ 148 h 148"/>
                <a:gd name="T14" fmla="*/ 48 w 152"/>
                <a:gd name="T15" fmla="*/ 90 h 148"/>
                <a:gd name="T16" fmla="*/ 0 w 152"/>
                <a:gd name="T17" fmla="*/ 56 h 148"/>
                <a:gd name="T18" fmla="*/ 58 w 152"/>
                <a:gd name="T19" fmla="*/ 56 h 148"/>
                <a:gd name="T20" fmla="*/ 77 w 152"/>
                <a:gd name="T21" fmla="*/ 0 h 14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2"/>
                <a:gd name="T34" fmla="*/ 0 h 148"/>
                <a:gd name="T35" fmla="*/ 152 w 152"/>
                <a:gd name="T36" fmla="*/ 148 h 14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2" h="148">
                  <a:moveTo>
                    <a:pt x="77" y="0"/>
                  </a:moveTo>
                  <a:lnTo>
                    <a:pt x="94" y="56"/>
                  </a:lnTo>
                  <a:lnTo>
                    <a:pt x="152" y="56"/>
                  </a:lnTo>
                  <a:lnTo>
                    <a:pt x="106" y="90"/>
                  </a:lnTo>
                  <a:lnTo>
                    <a:pt x="123" y="148"/>
                  </a:lnTo>
                  <a:lnTo>
                    <a:pt x="77" y="111"/>
                  </a:lnTo>
                  <a:lnTo>
                    <a:pt x="29" y="148"/>
                  </a:lnTo>
                  <a:lnTo>
                    <a:pt x="48" y="90"/>
                  </a:lnTo>
                  <a:lnTo>
                    <a:pt x="0" y="56"/>
                  </a:lnTo>
                  <a:lnTo>
                    <a:pt x="58" y="56"/>
                  </a:lnTo>
                  <a:lnTo>
                    <a:pt x="77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8" name="Freeform 48">
              <a:extLst>
                <a:ext uri="{FF2B5EF4-FFF2-40B4-BE49-F238E27FC236}">
                  <a16:creationId xmlns:a16="http://schemas.microsoft.com/office/drawing/2014/main" id="{6D0B4572-0091-41E8-AD75-015DCBD1B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60"/>
              <a:ext cx="136" cy="132"/>
            </a:xfrm>
            <a:custGeom>
              <a:avLst/>
              <a:gdLst>
                <a:gd name="T0" fmla="*/ 69 w 136"/>
                <a:gd name="T1" fmla="*/ 0 h 132"/>
                <a:gd name="T2" fmla="*/ 85 w 136"/>
                <a:gd name="T3" fmla="*/ 52 h 132"/>
                <a:gd name="T4" fmla="*/ 136 w 136"/>
                <a:gd name="T5" fmla="*/ 50 h 132"/>
                <a:gd name="T6" fmla="*/ 94 w 136"/>
                <a:gd name="T7" fmla="*/ 82 h 132"/>
                <a:gd name="T8" fmla="*/ 111 w 136"/>
                <a:gd name="T9" fmla="*/ 132 h 132"/>
                <a:gd name="T10" fmla="*/ 69 w 136"/>
                <a:gd name="T11" fmla="*/ 102 h 132"/>
                <a:gd name="T12" fmla="*/ 27 w 136"/>
                <a:gd name="T13" fmla="*/ 132 h 132"/>
                <a:gd name="T14" fmla="*/ 42 w 136"/>
                <a:gd name="T15" fmla="*/ 82 h 132"/>
                <a:gd name="T16" fmla="*/ 0 w 136"/>
                <a:gd name="T17" fmla="*/ 50 h 132"/>
                <a:gd name="T18" fmla="*/ 52 w 136"/>
                <a:gd name="T19" fmla="*/ 52 h 132"/>
                <a:gd name="T20" fmla="*/ 69 w 136"/>
                <a:gd name="T21" fmla="*/ 0 h 1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6"/>
                <a:gd name="T34" fmla="*/ 0 h 132"/>
                <a:gd name="T35" fmla="*/ 136 w 136"/>
                <a:gd name="T36" fmla="*/ 132 h 1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6" h="132">
                  <a:moveTo>
                    <a:pt x="69" y="0"/>
                  </a:moveTo>
                  <a:lnTo>
                    <a:pt x="85" y="52"/>
                  </a:lnTo>
                  <a:lnTo>
                    <a:pt x="136" y="50"/>
                  </a:lnTo>
                  <a:lnTo>
                    <a:pt x="94" y="82"/>
                  </a:lnTo>
                  <a:lnTo>
                    <a:pt x="111" y="132"/>
                  </a:lnTo>
                  <a:lnTo>
                    <a:pt x="69" y="102"/>
                  </a:lnTo>
                  <a:lnTo>
                    <a:pt x="27" y="132"/>
                  </a:lnTo>
                  <a:lnTo>
                    <a:pt x="42" y="82"/>
                  </a:lnTo>
                  <a:lnTo>
                    <a:pt x="0" y="50"/>
                  </a:lnTo>
                  <a:lnTo>
                    <a:pt x="52" y="52"/>
                  </a:lnTo>
                  <a:lnTo>
                    <a:pt x="69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9" name="Freeform 49">
              <a:extLst>
                <a:ext uri="{FF2B5EF4-FFF2-40B4-BE49-F238E27FC236}">
                  <a16:creationId xmlns:a16="http://schemas.microsoft.com/office/drawing/2014/main" id="{74E6AFB6-7E2F-498C-97C4-34C830B2B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6" y="188"/>
              <a:ext cx="106" cy="100"/>
            </a:xfrm>
            <a:custGeom>
              <a:avLst/>
              <a:gdLst>
                <a:gd name="T0" fmla="*/ 85 w 106"/>
                <a:gd name="T1" fmla="*/ 0 h 100"/>
                <a:gd name="T2" fmla="*/ 73 w 106"/>
                <a:gd name="T3" fmla="*/ 39 h 100"/>
                <a:gd name="T4" fmla="*/ 106 w 106"/>
                <a:gd name="T5" fmla="*/ 60 h 100"/>
                <a:gd name="T6" fmla="*/ 66 w 106"/>
                <a:gd name="T7" fmla="*/ 62 h 100"/>
                <a:gd name="T8" fmla="*/ 54 w 106"/>
                <a:gd name="T9" fmla="*/ 100 h 100"/>
                <a:gd name="T10" fmla="*/ 41 w 106"/>
                <a:gd name="T11" fmla="*/ 62 h 100"/>
                <a:gd name="T12" fmla="*/ 0 w 106"/>
                <a:gd name="T13" fmla="*/ 64 h 100"/>
                <a:gd name="T14" fmla="*/ 33 w 106"/>
                <a:gd name="T15" fmla="*/ 39 h 100"/>
                <a:gd name="T16" fmla="*/ 22 w 106"/>
                <a:gd name="T17" fmla="*/ 2 h 100"/>
                <a:gd name="T18" fmla="*/ 52 w 106"/>
                <a:gd name="T19" fmla="*/ 24 h 100"/>
                <a:gd name="T20" fmla="*/ 85 w 106"/>
                <a:gd name="T21" fmla="*/ 0 h 1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6"/>
                <a:gd name="T34" fmla="*/ 0 h 100"/>
                <a:gd name="T35" fmla="*/ 106 w 106"/>
                <a:gd name="T36" fmla="*/ 100 h 1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6" h="100">
                  <a:moveTo>
                    <a:pt x="85" y="0"/>
                  </a:moveTo>
                  <a:lnTo>
                    <a:pt x="73" y="39"/>
                  </a:lnTo>
                  <a:lnTo>
                    <a:pt x="106" y="60"/>
                  </a:lnTo>
                  <a:lnTo>
                    <a:pt x="66" y="62"/>
                  </a:lnTo>
                  <a:lnTo>
                    <a:pt x="54" y="100"/>
                  </a:lnTo>
                  <a:lnTo>
                    <a:pt x="41" y="62"/>
                  </a:lnTo>
                  <a:lnTo>
                    <a:pt x="0" y="64"/>
                  </a:lnTo>
                  <a:lnTo>
                    <a:pt x="33" y="39"/>
                  </a:lnTo>
                  <a:lnTo>
                    <a:pt x="22" y="2"/>
                  </a:lnTo>
                  <a:lnTo>
                    <a:pt x="52" y="24"/>
                  </a:lnTo>
                  <a:lnTo>
                    <a:pt x="85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0" name="Freeform 50">
              <a:extLst>
                <a:ext uri="{FF2B5EF4-FFF2-40B4-BE49-F238E27FC236}">
                  <a16:creationId xmlns:a16="http://schemas.microsoft.com/office/drawing/2014/main" id="{148C80C2-B5E6-4CC4-8598-C249EA4B06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85" y="302"/>
              <a:ext cx="171" cy="167"/>
            </a:xfrm>
            <a:custGeom>
              <a:avLst/>
              <a:gdLst>
                <a:gd name="T0" fmla="*/ 87 w 171"/>
                <a:gd name="T1" fmla="*/ 0 h 167"/>
                <a:gd name="T2" fmla="*/ 106 w 171"/>
                <a:gd name="T3" fmla="*/ 63 h 167"/>
                <a:gd name="T4" fmla="*/ 171 w 171"/>
                <a:gd name="T5" fmla="*/ 63 h 167"/>
                <a:gd name="T6" fmla="*/ 119 w 171"/>
                <a:gd name="T7" fmla="*/ 104 h 167"/>
                <a:gd name="T8" fmla="*/ 138 w 171"/>
                <a:gd name="T9" fmla="*/ 167 h 167"/>
                <a:gd name="T10" fmla="*/ 87 w 171"/>
                <a:gd name="T11" fmla="*/ 127 h 167"/>
                <a:gd name="T12" fmla="*/ 33 w 171"/>
                <a:gd name="T13" fmla="*/ 167 h 167"/>
                <a:gd name="T14" fmla="*/ 54 w 171"/>
                <a:gd name="T15" fmla="*/ 104 h 167"/>
                <a:gd name="T16" fmla="*/ 0 w 171"/>
                <a:gd name="T17" fmla="*/ 63 h 167"/>
                <a:gd name="T18" fmla="*/ 65 w 171"/>
                <a:gd name="T19" fmla="*/ 63 h 167"/>
                <a:gd name="T20" fmla="*/ 87 w 171"/>
                <a:gd name="T21" fmla="*/ 0 h 167"/>
                <a:gd name="T22" fmla="*/ 87 w 171"/>
                <a:gd name="T23" fmla="*/ 10 h 167"/>
                <a:gd name="T24" fmla="*/ 104 w 171"/>
                <a:gd name="T25" fmla="*/ 67 h 167"/>
                <a:gd name="T26" fmla="*/ 161 w 171"/>
                <a:gd name="T27" fmla="*/ 67 h 167"/>
                <a:gd name="T28" fmla="*/ 115 w 171"/>
                <a:gd name="T29" fmla="*/ 102 h 167"/>
                <a:gd name="T30" fmla="*/ 133 w 171"/>
                <a:gd name="T31" fmla="*/ 158 h 167"/>
                <a:gd name="T32" fmla="*/ 87 w 171"/>
                <a:gd name="T33" fmla="*/ 123 h 167"/>
                <a:gd name="T34" fmla="*/ 39 w 171"/>
                <a:gd name="T35" fmla="*/ 158 h 167"/>
                <a:gd name="T36" fmla="*/ 58 w 171"/>
                <a:gd name="T37" fmla="*/ 102 h 167"/>
                <a:gd name="T38" fmla="*/ 10 w 171"/>
                <a:gd name="T39" fmla="*/ 67 h 167"/>
                <a:gd name="T40" fmla="*/ 67 w 171"/>
                <a:gd name="T41" fmla="*/ 67 h 167"/>
                <a:gd name="T42" fmla="*/ 87 w 171"/>
                <a:gd name="T43" fmla="*/ 10 h 167"/>
                <a:gd name="T44" fmla="*/ 87 w 171"/>
                <a:gd name="T45" fmla="*/ 19 h 167"/>
                <a:gd name="T46" fmla="*/ 102 w 171"/>
                <a:gd name="T47" fmla="*/ 69 h 167"/>
                <a:gd name="T48" fmla="*/ 154 w 171"/>
                <a:gd name="T49" fmla="*/ 69 h 167"/>
                <a:gd name="T50" fmla="*/ 112 w 171"/>
                <a:gd name="T51" fmla="*/ 100 h 167"/>
                <a:gd name="T52" fmla="*/ 129 w 171"/>
                <a:gd name="T53" fmla="*/ 152 h 167"/>
                <a:gd name="T54" fmla="*/ 87 w 171"/>
                <a:gd name="T55" fmla="*/ 119 h 167"/>
                <a:gd name="T56" fmla="*/ 44 w 171"/>
                <a:gd name="T57" fmla="*/ 152 h 167"/>
                <a:gd name="T58" fmla="*/ 60 w 171"/>
                <a:gd name="T59" fmla="*/ 100 h 167"/>
                <a:gd name="T60" fmla="*/ 17 w 171"/>
                <a:gd name="T61" fmla="*/ 69 h 167"/>
                <a:gd name="T62" fmla="*/ 69 w 171"/>
                <a:gd name="T63" fmla="*/ 69 h 167"/>
                <a:gd name="T64" fmla="*/ 87 w 171"/>
                <a:gd name="T65" fmla="*/ 19 h 167"/>
                <a:gd name="T66" fmla="*/ 117 w 171"/>
                <a:gd name="T67" fmla="*/ 46 h 167"/>
                <a:gd name="T68" fmla="*/ 106 w 171"/>
                <a:gd name="T69" fmla="*/ 84 h 167"/>
                <a:gd name="T70" fmla="*/ 138 w 171"/>
                <a:gd name="T71" fmla="*/ 108 h 167"/>
                <a:gd name="T72" fmla="*/ 98 w 171"/>
                <a:gd name="T73" fmla="*/ 109 h 167"/>
                <a:gd name="T74" fmla="*/ 87 w 171"/>
                <a:gd name="T75" fmla="*/ 148 h 167"/>
                <a:gd name="T76" fmla="*/ 73 w 171"/>
                <a:gd name="T77" fmla="*/ 109 h 167"/>
                <a:gd name="T78" fmla="*/ 33 w 171"/>
                <a:gd name="T79" fmla="*/ 111 h 167"/>
                <a:gd name="T80" fmla="*/ 65 w 171"/>
                <a:gd name="T81" fmla="*/ 86 h 167"/>
                <a:gd name="T82" fmla="*/ 54 w 171"/>
                <a:gd name="T83" fmla="*/ 48 h 167"/>
                <a:gd name="T84" fmla="*/ 85 w 171"/>
                <a:gd name="T85" fmla="*/ 71 h 167"/>
                <a:gd name="T86" fmla="*/ 117 w 171"/>
                <a:gd name="T87" fmla="*/ 46 h 16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71"/>
                <a:gd name="T133" fmla="*/ 0 h 167"/>
                <a:gd name="T134" fmla="*/ 171 w 171"/>
                <a:gd name="T135" fmla="*/ 167 h 16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71" h="167">
                  <a:moveTo>
                    <a:pt x="87" y="0"/>
                  </a:moveTo>
                  <a:lnTo>
                    <a:pt x="106" y="63"/>
                  </a:lnTo>
                  <a:lnTo>
                    <a:pt x="171" y="63"/>
                  </a:lnTo>
                  <a:lnTo>
                    <a:pt x="119" y="104"/>
                  </a:lnTo>
                  <a:lnTo>
                    <a:pt x="138" y="167"/>
                  </a:lnTo>
                  <a:lnTo>
                    <a:pt x="87" y="127"/>
                  </a:lnTo>
                  <a:lnTo>
                    <a:pt x="33" y="167"/>
                  </a:lnTo>
                  <a:lnTo>
                    <a:pt x="54" y="104"/>
                  </a:lnTo>
                  <a:lnTo>
                    <a:pt x="0" y="63"/>
                  </a:lnTo>
                  <a:lnTo>
                    <a:pt x="65" y="63"/>
                  </a:lnTo>
                  <a:lnTo>
                    <a:pt x="87" y="0"/>
                  </a:lnTo>
                  <a:close/>
                  <a:moveTo>
                    <a:pt x="87" y="10"/>
                  </a:moveTo>
                  <a:lnTo>
                    <a:pt x="104" y="67"/>
                  </a:lnTo>
                  <a:lnTo>
                    <a:pt x="161" y="67"/>
                  </a:lnTo>
                  <a:lnTo>
                    <a:pt x="115" y="102"/>
                  </a:lnTo>
                  <a:lnTo>
                    <a:pt x="133" y="158"/>
                  </a:lnTo>
                  <a:lnTo>
                    <a:pt x="87" y="123"/>
                  </a:lnTo>
                  <a:lnTo>
                    <a:pt x="39" y="158"/>
                  </a:lnTo>
                  <a:lnTo>
                    <a:pt x="58" y="102"/>
                  </a:lnTo>
                  <a:lnTo>
                    <a:pt x="10" y="67"/>
                  </a:lnTo>
                  <a:lnTo>
                    <a:pt x="67" y="67"/>
                  </a:lnTo>
                  <a:lnTo>
                    <a:pt x="87" y="10"/>
                  </a:lnTo>
                  <a:close/>
                  <a:moveTo>
                    <a:pt x="87" y="19"/>
                  </a:moveTo>
                  <a:lnTo>
                    <a:pt x="102" y="69"/>
                  </a:lnTo>
                  <a:lnTo>
                    <a:pt x="154" y="69"/>
                  </a:lnTo>
                  <a:lnTo>
                    <a:pt x="112" y="100"/>
                  </a:lnTo>
                  <a:lnTo>
                    <a:pt x="129" y="152"/>
                  </a:lnTo>
                  <a:lnTo>
                    <a:pt x="87" y="119"/>
                  </a:lnTo>
                  <a:lnTo>
                    <a:pt x="44" y="152"/>
                  </a:lnTo>
                  <a:lnTo>
                    <a:pt x="60" y="100"/>
                  </a:lnTo>
                  <a:lnTo>
                    <a:pt x="17" y="69"/>
                  </a:lnTo>
                  <a:lnTo>
                    <a:pt x="69" y="69"/>
                  </a:lnTo>
                  <a:lnTo>
                    <a:pt x="87" y="19"/>
                  </a:lnTo>
                  <a:close/>
                  <a:moveTo>
                    <a:pt x="117" y="46"/>
                  </a:moveTo>
                  <a:lnTo>
                    <a:pt x="106" y="84"/>
                  </a:lnTo>
                  <a:lnTo>
                    <a:pt x="138" y="108"/>
                  </a:lnTo>
                  <a:lnTo>
                    <a:pt x="98" y="109"/>
                  </a:lnTo>
                  <a:lnTo>
                    <a:pt x="87" y="148"/>
                  </a:lnTo>
                  <a:lnTo>
                    <a:pt x="73" y="109"/>
                  </a:lnTo>
                  <a:lnTo>
                    <a:pt x="33" y="111"/>
                  </a:lnTo>
                  <a:lnTo>
                    <a:pt x="65" y="86"/>
                  </a:lnTo>
                  <a:lnTo>
                    <a:pt x="54" y="48"/>
                  </a:lnTo>
                  <a:lnTo>
                    <a:pt x="85" y="71"/>
                  </a:lnTo>
                  <a:lnTo>
                    <a:pt x="117" y="46"/>
                  </a:lnTo>
                  <a:close/>
                </a:path>
              </a:pathLst>
            </a:custGeom>
            <a:solidFill>
              <a:srgbClr val="B8DF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1" name="Freeform 51">
              <a:extLst>
                <a:ext uri="{FF2B5EF4-FFF2-40B4-BE49-F238E27FC236}">
                  <a16:creationId xmlns:a16="http://schemas.microsoft.com/office/drawing/2014/main" id="{F778EB78-CA44-48A2-B4EA-4FF1DFDC1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5" y="302"/>
              <a:ext cx="171" cy="167"/>
            </a:xfrm>
            <a:custGeom>
              <a:avLst/>
              <a:gdLst>
                <a:gd name="T0" fmla="*/ 87 w 171"/>
                <a:gd name="T1" fmla="*/ 0 h 167"/>
                <a:gd name="T2" fmla="*/ 106 w 171"/>
                <a:gd name="T3" fmla="*/ 63 h 167"/>
                <a:gd name="T4" fmla="*/ 171 w 171"/>
                <a:gd name="T5" fmla="*/ 63 h 167"/>
                <a:gd name="T6" fmla="*/ 119 w 171"/>
                <a:gd name="T7" fmla="*/ 104 h 167"/>
                <a:gd name="T8" fmla="*/ 138 w 171"/>
                <a:gd name="T9" fmla="*/ 167 h 167"/>
                <a:gd name="T10" fmla="*/ 87 w 171"/>
                <a:gd name="T11" fmla="*/ 127 h 167"/>
                <a:gd name="T12" fmla="*/ 33 w 171"/>
                <a:gd name="T13" fmla="*/ 167 h 167"/>
                <a:gd name="T14" fmla="*/ 54 w 171"/>
                <a:gd name="T15" fmla="*/ 104 h 167"/>
                <a:gd name="T16" fmla="*/ 0 w 171"/>
                <a:gd name="T17" fmla="*/ 63 h 167"/>
                <a:gd name="T18" fmla="*/ 65 w 171"/>
                <a:gd name="T19" fmla="*/ 63 h 167"/>
                <a:gd name="T20" fmla="*/ 87 w 171"/>
                <a:gd name="T21" fmla="*/ 0 h 1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1"/>
                <a:gd name="T34" fmla="*/ 0 h 167"/>
                <a:gd name="T35" fmla="*/ 171 w 171"/>
                <a:gd name="T36" fmla="*/ 167 h 16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1" h="167">
                  <a:moveTo>
                    <a:pt x="87" y="0"/>
                  </a:moveTo>
                  <a:lnTo>
                    <a:pt x="106" y="63"/>
                  </a:lnTo>
                  <a:lnTo>
                    <a:pt x="171" y="63"/>
                  </a:lnTo>
                  <a:lnTo>
                    <a:pt x="119" y="104"/>
                  </a:lnTo>
                  <a:lnTo>
                    <a:pt x="138" y="167"/>
                  </a:lnTo>
                  <a:lnTo>
                    <a:pt x="87" y="127"/>
                  </a:lnTo>
                  <a:lnTo>
                    <a:pt x="33" y="167"/>
                  </a:lnTo>
                  <a:lnTo>
                    <a:pt x="54" y="104"/>
                  </a:lnTo>
                  <a:lnTo>
                    <a:pt x="0" y="63"/>
                  </a:lnTo>
                  <a:lnTo>
                    <a:pt x="65" y="63"/>
                  </a:lnTo>
                  <a:lnTo>
                    <a:pt x="87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2" name="Freeform 52">
              <a:extLst>
                <a:ext uri="{FF2B5EF4-FFF2-40B4-BE49-F238E27FC236}">
                  <a16:creationId xmlns:a16="http://schemas.microsoft.com/office/drawing/2014/main" id="{259A7A83-F3B6-43D8-8F8D-257EA2EE9B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5" y="312"/>
              <a:ext cx="151" cy="148"/>
            </a:xfrm>
            <a:custGeom>
              <a:avLst/>
              <a:gdLst>
                <a:gd name="T0" fmla="*/ 77 w 151"/>
                <a:gd name="T1" fmla="*/ 0 h 148"/>
                <a:gd name="T2" fmla="*/ 94 w 151"/>
                <a:gd name="T3" fmla="*/ 57 h 148"/>
                <a:gd name="T4" fmla="*/ 151 w 151"/>
                <a:gd name="T5" fmla="*/ 57 h 148"/>
                <a:gd name="T6" fmla="*/ 105 w 151"/>
                <a:gd name="T7" fmla="*/ 92 h 148"/>
                <a:gd name="T8" fmla="*/ 123 w 151"/>
                <a:gd name="T9" fmla="*/ 148 h 148"/>
                <a:gd name="T10" fmla="*/ 77 w 151"/>
                <a:gd name="T11" fmla="*/ 113 h 148"/>
                <a:gd name="T12" fmla="*/ 29 w 151"/>
                <a:gd name="T13" fmla="*/ 148 h 148"/>
                <a:gd name="T14" fmla="*/ 48 w 151"/>
                <a:gd name="T15" fmla="*/ 92 h 148"/>
                <a:gd name="T16" fmla="*/ 0 w 151"/>
                <a:gd name="T17" fmla="*/ 57 h 148"/>
                <a:gd name="T18" fmla="*/ 57 w 151"/>
                <a:gd name="T19" fmla="*/ 57 h 148"/>
                <a:gd name="T20" fmla="*/ 77 w 151"/>
                <a:gd name="T21" fmla="*/ 0 h 14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1"/>
                <a:gd name="T34" fmla="*/ 0 h 148"/>
                <a:gd name="T35" fmla="*/ 151 w 151"/>
                <a:gd name="T36" fmla="*/ 148 h 14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1" h="148">
                  <a:moveTo>
                    <a:pt x="77" y="0"/>
                  </a:moveTo>
                  <a:lnTo>
                    <a:pt x="94" y="57"/>
                  </a:lnTo>
                  <a:lnTo>
                    <a:pt x="151" y="57"/>
                  </a:lnTo>
                  <a:lnTo>
                    <a:pt x="105" y="92"/>
                  </a:lnTo>
                  <a:lnTo>
                    <a:pt x="123" y="148"/>
                  </a:lnTo>
                  <a:lnTo>
                    <a:pt x="77" y="113"/>
                  </a:lnTo>
                  <a:lnTo>
                    <a:pt x="29" y="148"/>
                  </a:lnTo>
                  <a:lnTo>
                    <a:pt x="48" y="92"/>
                  </a:lnTo>
                  <a:lnTo>
                    <a:pt x="0" y="57"/>
                  </a:lnTo>
                  <a:lnTo>
                    <a:pt x="57" y="57"/>
                  </a:lnTo>
                  <a:lnTo>
                    <a:pt x="77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3" name="Freeform 53">
              <a:extLst>
                <a:ext uri="{FF2B5EF4-FFF2-40B4-BE49-F238E27FC236}">
                  <a16:creationId xmlns:a16="http://schemas.microsoft.com/office/drawing/2014/main" id="{76DD1FF1-4A7B-4FF6-AA87-E0C0F82AF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2" y="321"/>
              <a:ext cx="137" cy="133"/>
            </a:xfrm>
            <a:custGeom>
              <a:avLst/>
              <a:gdLst>
                <a:gd name="T0" fmla="*/ 70 w 137"/>
                <a:gd name="T1" fmla="*/ 0 h 133"/>
                <a:gd name="T2" fmla="*/ 85 w 137"/>
                <a:gd name="T3" fmla="*/ 50 h 133"/>
                <a:gd name="T4" fmla="*/ 137 w 137"/>
                <a:gd name="T5" fmla="*/ 50 h 133"/>
                <a:gd name="T6" fmla="*/ 95 w 137"/>
                <a:gd name="T7" fmla="*/ 81 h 133"/>
                <a:gd name="T8" fmla="*/ 112 w 137"/>
                <a:gd name="T9" fmla="*/ 133 h 133"/>
                <a:gd name="T10" fmla="*/ 70 w 137"/>
                <a:gd name="T11" fmla="*/ 100 h 133"/>
                <a:gd name="T12" fmla="*/ 27 w 137"/>
                <a:gd name="T13" fmla="*/ 133 h 133"/>
                <a:gd name="T14" fmla="*/ 43 w 137"/>
                <a:gd name="T15" fmla="*/ 81 h 133"/>
                <a:gd name="T16" fmla="*/ 0 w 137"/>
                <a:gd name="T17" fmla="*/ 50 h 133"/>
                <a:gd name="T18" fmla="*/ 52 w 137"/>
                <a:gd name="T19" fmla="*/ 50 h 133"/>
                <a:gd name="T20" fmla="*/ 70 w 137"/>
                <a:gd name="T21" fmla="*/ 0 h 1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7"/>
                <a:gd name="T34" fmla="*/ 0 h 133"/>
                <a:gd name="T35" fmla="*/ 137 w 137"/>
                <a:gd name="T36" fmla="*/ 133 h 1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7" h="133">
                  <a:moveTo>
                    <a:pt x="70" y="0"/>
                  </a:moveTo>
                  <a:lnTo>
                    <a:pt x="85" y="50"/>
                  </a:lnTo>
                  <a:lnTo>
                    <a:pt x="137" y="50"/>
                  </a:lnTo>
                  <a:lnTo>
                    <a:pt x="95" y="81"/>
                  </a:lnTo>
                  <a:lnTo>
                    <a:pt x="112" y="133"/>
                  </a:lnTo>
                  <a:lnTo>
                    <a:pt x="70" y="100"/>
                  </a:lnTo>
                  <a:lnTo>
                    <a:pt x="27" y="133"/>
                  </a:lnTo>
                  <a:lnTo>
                    <a:pt x="43" y="81"/>
                  </a:lnTo>
                  <a:lnTo>
                    <a:pt x="0" y="50"/>
                  </a:lnTo>
                  <a:lnTo>
                    <a:pt x="52" y="50"/>
                  </a:lnTo>
                  <a:lnTo>
                    <a:pt x="70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4" name="Freeform 54">
              <a:extLst>
                <a:ext uri="{FF2B5EF4-FFF2-40B4-BE49-F238E27FC236}">
                  <a16:creationId xmlns:a16="http://schemas.microsoft.com/office/drawing/2014/main" id="{912F643D-8120-4798-85B8-68CFF706C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8" y="348"/>
              <a:ext cx="105" cy="102"/>
            </a:xfrm>
            <a:custGeom>
              <a:avLst/>
              <a:gdLst>
                <a:gd name="T0" fmla="*/ 84 w 105"/>
                <a:gd name="T1" fmla="*/ 0 h 102"/>
                <a:gd name="T2" fmla="*/ 73 w 105"/>
                <a:gd name="T3" fmla="*/ 38 h 102"/>
                <a:gd name="T4" fmla="*/ 105 w 105"/>
                <a:gd name="T5" fmla="*/ 62 h 102"/>
                <a:gd name="T6" fmla="*/ 65 w 105"/>
                <a:gd name="T7" fmla="*/ 63 h 102"/>
                <a:gd name="T8" fmla="*/ 54 w 105"/>
                <a:gd name="T9" fmla="*/ 102 h 102"/>
                <a:gd name="T10" fmla="*/ 40 w 105"/>
                <a:gd name="T11" fmla="*/ 63 h 102"/>
                <a:gd name="T12" fmla="*/ 0 w 105"/>
                <a:gd name="T13" fmla="*/ 65 h 102"/>
                <a:gd name="T14" fmla="*/ 32 w 105"/>
                <a:gd name="T15" fmla="*/ 40 h 102"/>
                <a:gd name="T16" fmla="*/ 21 w 105"/>
                <a:gd name="T17" fmla="*/ 2 h 102"/>
                <a:gd name="T18" fmla="*/ 52 w 105"/>
                <a:gd name="T19" fmla="*/ 25 h 102"/>
                <a:gd name="T20" fmla="*/ 84 w 105"/>
                <a:gd name="T21" fmla="*/ 0 h 10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5"/>
                <a:gd name="T34" fmla="*/ 0 h 102"/>
                <a:gd name="T35" fmla="*/ 105 w 105"/>
                <a:gd name="T36" fmla="*/ 102 h 10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5" h="102">
                  <a:moveTo>
                    <a:pt x="84" y="0"/>
                  </a:moveTo>
                  <a:lnTo>
                    <a:pt x="73" y="38"/>
                  </a:lnTo>
                  <a:lnTo>
                    <a:pt x="105" y="62"/>
                  </a:lnTo>
                  <a:lnTo>
                    <a:pt x="65" y="63"/>
                  </a:lnTo>
                  <a:lnTo>
                    <a:pt x="54" y="102"/>
                  </a:lnTo>
                  <a:lnTo>
                    <a:pt x="40" y="63"/>
                  </a:lnTo>
                  <a:lnTo>
                    <a:pt x="0" y="65"/>
                  </a:lnTo>
                  <a:lnTo>
                    <a:pt x="32" y="40"/>
                  </a:lnTo>
                  <a:lnTo>
                    <a:pt x="21" y="2"/>
                  </a:lnTo>
                  <a:lnTo>
                    <a:pt x="52" y="25"/>
                  </a:lnTo>
                  <a:lnTo>
                    <a:pt x="84" y="0"/>
                  </a:lnTo>
                  <a:close/>
                </a:path>
              </a:pathLst>
            </a:custGeom>
            <a:noFill/>
            <a:ln w="3175">
              <a:solidFill>
                <a:srgbClr val="0093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pic>
        <p:nvPicPr>
          <p:cNvPr id="89" name="Immagine 88" descr="Immagine che contiene testo, grafica vettoriale&#10;&#10;Descrizione generata automaticamente">
            <a:extLst>
              <a:ext uri="{FF2B5EF4-FFF2-40B4-BE49-F238E27FC236}">
                <a16:creationId xmlns:a16="http://schemas.microsoft.com/office/drawing/2014/main" id="{05DED812-6A6D-46D2-BCE7-07A3F9E5D9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69" y="2582450"/>
            <a:ext cx="663934" cy="673029"/>
          </a:xfrm>
          <a:prstGeom prst="rect">
            <a:avLst/>
          </a:prstGeom>
        </p:spPr>
      </p:pic>
      <p:pic>
        <p:nvPicPr>
          <p:cNvPr id="91" name="Immagine 90" descr="Immagine che contiene luce&#10;&#10;Descrizione generata automaticamente">
            <a:extLst>
              <a:ext uri="{FF2B5EF4-FFF2-40B4-BE49-F238E27FC236}">
                <a16:creationId xmlns:a16="http://schemas.microsoft.com/office/drawing/2014/main" id="{E9FFED89-FF50-47B3-A2A7-2EB204C712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3"/>
          <a:stretch/>
        </p:blipFill>
        <p:spPr>
          <a:xfrm>
            <a:off x="1081035" y="593932"/>
            <a:ext cx="219223" cy="550471"/>
          </a:xfrm>
          <a:prstGeom prst="rect">
            <a:avLst/>
          </a:prstGeom>
        </p:spPr>
      </p:pic>
      <p:pic>
        <p:nvPicPr>
          <p:cNvPr id="90" name="Immagine 89">
            <a:extLst>
              <a:ext uri="{FF2B5EF4-FFF2-40B4-BE49-F238E27FC236}">
                <a16:creationId xmlns:a16="http://schemas.microsoft.com/office/drawing/2014/main" id="{0AD41886-0E98-43D5-A6E1-51B0E77841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15871">
            <a:off x="-63306" y="560030"/>
            <a:ext cx="1334278" cy="5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93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919">
        <p:fade/>
      </p:transition>
    </mc:Choice>
    <mc:Fallback>
      <p:transition spd="med" advTm="209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7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18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32" tmFilter="0, 0; 0.125,0.2665; 0.25,0.4; 0.375,0.465; 0.5,0.5;  0.625,0.535; 0.75,0.6; 0.875,0.7335; 1,1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16" tmFilter="0, 0; 0.125,0.2665; 0.25,0.4; 0.375,0.465; 0.5,0.5;  0.625,0.535; 0.75,0.6; 0.875,0.7335; 1,1">
                                          <p:stCondLst>
                                            <p:cond delay="86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7" tmFilter="0, 0; 0.125,0.2665; 0.25,0.4; 0.375,0.465; 0.5,0.5;  0.625,0.535; 0.75,0.6; 0.875,0.7335; 1,1">
                                          <p:stCondLst>
                                            <p:cond delay="10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7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08" decel="50000">
                                          <p:stCondLst>
                                            <p:cond delay="43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7">
                                          <p:stCondLst>
                                            <p:cond delay="85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08" decel="50000">
                                          <p:stCondLst>
                                            <p:cond delay="8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7">
                                          <p:stCondLst>
                                            <p:cond delay="106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08" decel="50000">
                                          <p:stCondLst>
                                            <p:cond delay="10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7">
                                          <p:stCondLst>
                                            <p:cond delay="11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08" decel="50000">
                                          <p:stCondLst>
                                            <p:cond delay="11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0" dur="19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4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34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4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grafica vettoriale&#10;&#10;Descrizione generata automaticamente">
            <a:extLst>
              <a:ext uri="{FF2B5EF4-FFF2-40B4-BE49-F238E27FC236}">
                <a16:creationId xmlns:a16="http://schemas.microsoft.com/office/drawing/2014/main" id="{2A464C9B-C40F-4107-B995-9D7E46E44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529" y="-1"/>
            <a:ext cx="4728100" cy="3349071"/>
          </a:xfrm>
          <a:prstGeom prst="rect">
            <a:avLst/>
          </a:prstGeom>
        </p:spPr>
      </p:pic>
      <p:pic>
        <p:nvPicPr>
          <p:cNvPr id="5" name="Immagine 4" descr="Immagine che contiene testo, grafica vettoriale&#10;&#10;Descrizione generata automaticamente">
            <a:extLst>
              <a:ext uri="{FF2B5EF4-FFF2-40B4-BE49-F238E27FC236}">
                <a16:creationId xmlns:a16="http://schemas.microsoft.com/office/drawing/2014/main" id="{191ABA10-FE9F-423D-A575-B4046D982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529" y="2676040"/>
            <a:ext cx="663934" cy="673029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AF89CDF1-79C1-449A-B2F2-72569A2AEF9B}"/>
              </a:ext>
            </a:extLst>
          </p:cNvPr>
          <p:cNvSpPr/>
          <p:nvPr/>
        </p:nvSpPr>
        <p:spPr>
          <a:xfrm>
            <a:off x="287407" y="2837890"/>
            <a:ext cx="428776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Nell’Anno di San Giuseppe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6471EFE-67A5-4536-998D-F05888B03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9" y="181810"/>
            <a:ext cx="1334278" cy="57276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CFC3D71-0E73-4C5A-9797-DB28BDE8F0A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037" y="2817073"/>
            <a:ext cx="299053" cy="42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41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23"/>
    </mc:Choice>
    <mc:Fallback>
      <p:transition spd="slow" advTm="11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7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18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32" tmFilter="0, 0; 0.125,0.2665; 0.25,0.4; 0.375,0.465; 0.5,0.5;  0.625,0.535; 0.75,0.6; 0.875,0.7335; 1,1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16" tmFilter="0, 0; 0.125,0.2665; 0.25,0.4; 0.375,0.465; 0.5,0.5;  0.625,0.535; 0.75,0.6; 0.875,0.7335; 1,1">
                                          <p:stCondLst>
                                            <p:cond delay="86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7" tmFilter="0, 0; 0.125,0.2665; 0.25,0.4; 0.375,0.465; 0.5,0.5;  0.625,0.535; 0.75,0.6; 0.875,0.7335; 1,1">
                                          <p:stCondLst>
                                            <p:cond delay="10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7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08" decel="50000">
                                          <p:stCondLst>
                                            <p:cond delay="43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7">
                                          <p:stCondLst>
                                            <p:cond delay="85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08" decel="50000">
                                          <p:stCondLst>
                                            <p:cond delay="8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7">
                                          <p:stCondLst>
                                            <p:cond delay="106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08" decel="50000">
                                          <p:stCondLst>
                                            <p:cond delay="10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7">
                                          <p:stCondLst>
                                            <p:cond delay="11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08" decel="50000">
                                          <p:stCondLst>
                                            <p:cond delay="119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8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2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F1ACAE7-4F5F-4BDC-89BA-35A47F0F9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102" y="-40069"/>
            <a:ext cx="4687378" cy="332022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CB5CA3F-FA30-41DE-A878-9139C2913B3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037" y="2817073"/>
            <a:ext cx="299053" cy="423015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D9C3F68F-1906-4640-8058-9F94DE14A677}"/>
              </a:ext>
            </a:extLst>
          </p:cNvPr>
          <p:cNvSpPr/>
          <p:nvPr/>
        </p:nvSpPr>
        <p:spPr>
          <a:xfrm>
            <a:off x="93795" y="76029"/>
            <a:ext cx="4287768" cy="5886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800"/>
              </a:lnSpc>
            </a:pPr>
            <a:r>
              <a:rPr lang="it-IT" sz="2400" b="1" kern="500" cap="none" spc="200" dirty="0">
                <a:ln w="63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feAroma" panose="00000400000000000000" pitchFamily="2" charset="0"/>
              </a:rPr>
              <a:t>Ecco, la vergine concepirà </a:t>
            </a:r>
            <a:br>
              <a:rPr lang="it-IT" sz="2400" b="1" kern="500" cap="none" spc="200" dirty="0">
                <a:ln w="63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feAroma" panose="00000400000000000000" pitchFamily="2" charset="0"/>
              </a:rPr>
            </a:br>
            <a:r>
              <a:rPr lang="it-IT" sz="2400" b="1" kern="500" cap="none" spc="200" dirty="0">
                <a:ln w="63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feAroma" panose="00000400000000000000" pitchFamily="2" charset="0"/>
              </a:rPr>
              <a:t>e partorirà un figlio,… 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6DE8313-7306-4D75-B371-7F17E2BA8A25}"/>
              </a:ext>
            </a:extLst>
          </p:cNvPr>
          <p:cNvSpPr/>
          <p:nvPr/>
        </p:nvSpPr>
        <p:spPr>
          <a:xfrm>
            <a:off x="0" y="2817073"/>
            <a:ext cx="4287768" cy="305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800"/>
              </a:lnSpc>
            </a:pPr>
            <a:r>
              <a:rPr lang="it-IT" sz="1400" b="1" kern="500" cap="none" dirty="0">
                <a:ln w="63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Nova Cond" panose="020B0506020202020204" pitchFamily="34" charset="0"/>
              </a:rPr>
              <a:t>Isaia 7,14b-15 </a:t>
            </a:r>
          </a:p>
        </p:txBody>
      </p:sp>
    </p:spTree>
    <p:extLst>
      <p:ext uri="{BB962C8B-B14F-4D97-AF65-F5344CB8AC3E}">
        <p14:creationId xmlns:p14="http://schemas.microsoft.com/office/powerpoint/2010/main" val="377332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12"/>
    </mc:Choice>
    <mc:Fallback>
      <p:transition spd="slow" advTm="11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7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18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32" tmFilter="0, 0; 0.125,0.2665; 0.25,0.4; 0.375,0.465; 0.5,0.5;  0.625,0.535; 0.75,0.6; 0.875,0.7335; 1,1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16" tmFilter="0, 0; 0.125,0.2665; 0.25,0.4; 0.375,0.465; 0.5,0.5;  0.625,0.535; 0.75,0.6; 0.875,0.7335; 1,1">
                                          <p:stCondLst>
                                            <p:cond delay="86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7" tmFilter="0, 0; 0.125,0.2665; 0.25,0.4; 0.375,0.465; 0.5,0.5;  0.625,0.535; 0.75,0.6; 0.875,0.7335; 1,1">
                                          <p:stCondLst>
                                            <p:cond delay="10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7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08" decel="50000">
                                          <p:stCondLst>
                                            <p:cond delay="43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7">
                                          <p:stCondLst>
                                            <p:cond delay="85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08" decel="50000">
                                          <p:stCondLst>
                                            <p:cond delay="8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7">
                                          <p:stCondLst>
                                            <p:cond delay="106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08" decel="50000">
                                          <p:stCondLst>
                                            <p:cond delay="10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7">
                                          <p:stCondLst>
                                            <p:cond delay="11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08" decel="50000">
                                          <p:stCondLst>
                                            <p:cond delay="11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2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1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, grafica vettoriale&#10;&#10;Descrizione generata automaticamente">
            <a:extLst>
              <a:ext uri="{FF2B5EF4-FFF2-40B4-BE49-F238E27FC236}">
                <a16:creationId xmlns:a16="http://schemas.microsoft.com/office/drawing/2014/main" id="{AD10E6AD-AA84-4262-A773-D33955601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00" y="0"/>
            <a:ext cx="4704774" cy="3332548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33D00377-98EB-4407-9244-216FC6C02A9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037" y="2817073"/>
            <a:ext cx="299053" cy="423015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D4E4F9E-D3FF-4FB1-BFCB-828B3FE44305}"/>
              </a:ext>
            </a:extLst>
          </p:cNvPr>
          <p:cNvSpPr/>
          <p:nvPr/>
        </p:nvSpPr>
        <p:spPr>
          <a:xfrm>
            <a:off x="143703" y="38707"/>
            <a:ext cx="4287768" cy="5886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800"/>
              </a:lnSpc>
            </a:pPr>
            <a:r>
              <a:rPr lang="it-IT" sz="2400" b="1" kern="500" cap="none" spc="200" dirty="0">
                <a:ln w="63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feAroma" panose="00000400000000000000" pitchFamily="2" charset="0"/>
              </a:rPr>
              <a:t>… </a:t>
            </a:r>
            <a:endParaRPr lang="it-IT" sz="2400" b="1" kern="500" spc="200" dirty="0">
              <a:ln w="63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feAroma" panose="00000400000000000000" pitchFamily="2" charset="0"/>
            </a:endParaRPr>
          </a:p>
          <a:p>
            <a:pPr>
              <a:lnSpc>
                <a:spcPts val="1800"/>
              </a:lnSpc>
            </a:pPr>
            <a:r>
              <a:rPr lang="it-IT" sz="2400" b="1" kern="500" spc="200" dirty="0">
                <a:ln w="63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feAroma" panose="00000400000000000000" pitchFamily="2" charset="0"/>
              </a:rPr>
              <a:t>che chiamerà Emmanuele.</a:t>
            </a:r>
            <a:endParaRPr lang="it-IT" sz="2400" b="1" kern="500" cap="none" spc="200" dirty="0">
              <a:ln w="63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feAroma" panose="00000400000000000000" pitchFamily="2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260CFB9-9A52-4F0D-9B37-6AB0DE79E5A0}"/>
              </a:ext>
            </a:extLst>
          </p:cNvPr>
          <p:cNvSpPr/>
          <p:nvPr/>
        </p:nvSpPr>
        <p:spPr>
          <a:xfrm>
            <a:off x="0" y="2817073"/>
            <a:ext cx="4287768" cy="305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800"/>
              </a:lnSpc>
            </a:pPr>
            <a:r>
              <a:rPr lang="it-IT" sz="1400" b="1" kern="500" cap="none" dirty="0">
                <a:ln w="63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Nova Cond" panose="020B0506020202020204" pitchFamily="34" charset="0"/>
              </a:rPr>
              <a:t>Isaia 7,14b-15 </a:t>
            </a:r>
          </a:p>
        </p:txBody>
      </p:sp>
    </p:spTree>
    <p:extLst>
      <p:ext uri="{BB962C8B-B14F-4D97-AF65-F5344CB8AC3E}">
        <p14:creationId xmlns:p14="http://schemas.microsoft.com/office/powerpoint/2010/main" val="1928064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46"/>
    </mc:Choice>
    <mc:Fallback>
      <p:transition spd="slow" advTm="9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7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8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32" tmFilter="0, 0; 0.125,0.2665; 0.25,0.4; 0.375,0.465; 0.5,0.5;  0.625,0.535; 0.75,0.6; 0.875,0.7335; 1,1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16" tmFilter="0, 0; 0.125,0.2665; 0.25,0.4; 0.375,0.465; 0.5,0.5;  0.625,0.535; 0.75,0.6; 0.875,0.7335; 1,1">
                                          <p:stCondLst>
                                            <p:cond delay="86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7" tmFilter="0, 0; 0.125,0.2665; 0.25,0.4; 0.375,0.465; 0.5,0.5;  0.625,0.535; 0.75,0.6; 0.875,0.7335; 1,1">
                                          <p:stCondLst>
                                            <p:cond delay="10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7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8" decel="50000">
                                          <p:stCondLst>
                                            <p:cond delay="43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7">
                                          <p:stCondLst>
                                            <p:cond delay="85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8" decel="50000">
                                          <p:stCondLst>
                                            <p:cond delay="8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7">
                                          <p:stCondLst>
                                            <p:cond delay="106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8" decel="50000">
                                          <p:stCondLst>
                                            <p:cond delay="10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7">
                                          <p:stCondLst>
                                            <p:cond delay="11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8" decel="50000">
                                          <p:stCondLst>
                                            <p:cond delay="11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2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6F81380-3F0E-4E32-930C-D3BFF718F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9066" y="-60649"/>
            <a:ext cx="4783557" cy="337949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26B4501E-76F9-45DF-8E36-FFC92DBA94A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037" y="2817073"/>
            <a:ext cx="299053" cy="423015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534ACFEE-6D2B-4C86-B23D-00DBC8321983}"/>
              </a:ext>
            </a:extLst>
          </p:cNvPr>
          <p:cNvSpPr/>
          <p:nvPr/>
        </p:nvSpPr>
        <p:spPr>
          <a:xfrm>
            <a:off x="93795" y="225320"/>
            <a:ext cx="4287768" cy="5886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800"/>
              </a:lnSpc>
            </a:pPr>
            <a:r>
              <a:rPr lang="it-IT" sz="2400" b="1" kern="500" spc="200" dirty="0">
                <a:ln w="9525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feAroma" panose="00000400000000000000" pitchFamily="2" charset="0"/>
              </a:rPr>
              <a:t>Egli mangerà </a:t>
            </a:r>
            <a:br>
              <a:rPr lang="it-IT" sz="2400" b="1" kern="500" spc="200" dirty="0">
                <a:ln w="9525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feAroma" panose="00000400000000000000" pitchFamily="2" charset="0"/>
              </a:rPr>
            </a:br>
            <a:r>
              <a:rPr lang="it-IT" sz="2400" b="1" kern="500" spc="200" dirty="0">
                <a:ln w="9525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feAroma" panose="00000400000000000000" pitchFamily="2" charset="0"/>
              </a:rPr>
              <a:t>panna e miele,…</a:t>
            </a:r>
            <a:endParaRPr lang="it-IT" sz="2400" b="1" kern="500" cap="none" spc="200" dirty="0">
              <a:ln w="9525" cmpd="sng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feAroma" panose="00000400000000000000" pitchFamily="2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8DD1BBD-A413-4053-8C67-7121C958CD76}"/>
              </a:ext>
            </a:extLst>
          </p:cNvPr>
          <p:cNvSpPr/>
          <p:nvPr/>
        </p:nvSpPr>
        <p:spPr>
          <a:xfrm>
            <a:off x="0" y="2817073"/>
            <a:ext cx="4287768" cy="305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800"/>
              </a:lnSpc>
            </a:pPr>
            <a:r>
              <a:rPr lang="it-IT" sz="1300" b="1" kern="500" cap="none" dirty="0">
                <a:ln w="635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Nova Cond" panose="020B0506020202020204" pitchFamily="34" charset="0"/>
              </a:rPr>
              <a:t>Isaia 7,14b-15 </a:t>
            </a:r>
          </a:p>
        </p:txBody>
      </p:sp>
    </p:spTree>
    <p:extLst>
      <p:ext uri="{BB962C8B-B14F-4D97-AF65-F5344CB8AC3E}">
        <p14:creationId xmlns:p14="http://schemas.microsoft.com/office/powerpoint/2010/main" val="315252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59"/>
    </mc:Choice>
    <mc:Fallback>
      <p:transition spd="slow" advTm="9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7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8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32" tmFilter="0, 0; 0.125,0.2665; 0.25,0.4; 0.375,0.465; 0.5,0.5;  0.625,0.535; 0.75,0.6; 0.875,0.7335; 1,1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16" tmFilter="0, 0; 0.125,0.2665; 0.25,0.4; 0.375,0.465; 0.5,0.5;  0.625,0.535; 0.75,0.6; 0.875,0.7335; 1,1">
                                          <p:stCondLst>
                                            <p:cond delay="86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7" tmFilter="0, 0; 0.125,0.2665; 0.25,0.4; 0.375,0.465; 0.5,0.5;  0.625,0.535; 0.75,0.6; 0.875,0.7335; 1,1">
                                          <p:stCondLst>
                                            <p:cond delay="10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7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8" decel="50000">
                                          <p:stCondLst>
                                            <p:cond delay="43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7">
                                          <p:stCondLst>
                                            <p:cond delay="85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8" decel="50000">
                                          <p:stCondLst>
                                            <p:cond delay="8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7">
                                          <p:stCondLst>
                                            <p:cond delay="106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8" decel="50000">
                                          <p:stCondLst>
                                            <p:cond delay="10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7">
                                          <p:stCondLst>
                                            <p:cond delay="11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8" decel="50000">
                                          <p:stCondLst>
                                            <p:cond delay="11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2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AF888FB4-2186-4930-BE7D-6A3A0456F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00" y="0"/>
            <a:ext cx="4704773" cy="3336904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429F522-2A93-4F3F-BF61-7FBB3BDB40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037" y="2817073"/>
            <a:ext cx="299053" cy="423015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782A8698-DFE2-4356-8F06-1FE4EEAE11DA}"/>
              </a:ext>
            </a:extLst>
          </p:cNvPr>
          <p:cNvSpPr/>
          <p:nvPr/>
        </p:nvSpPr>
        <p:spPr>
          <a:xfrm>
            <a:off x="32657" y="183332"/>
            <a:ext cx="4287768" cy="5886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800"/>
              </a:lnSpc>
            </a:pPr>
            <a:r>
              <a:rPr lang="it-IT" sz="2400" b="1" kern="500" spc="200" dirty="0">
                <a:ln w="635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feAroma" panose="00000400000000000000" pitchFamily="2" charset="0"/>
              </a:rPr>
              <a:t>… finché non imparerà </a:t>
            </a:r>
            <a:br>
              <a:rPr lang="it-IT" sz="2400" b="1" kern="500" spc="200" dirty="0">
                <a:ln w="635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feAroma" panose="00000400000000000000" pitchFamily="2" charset="0"/>
              </a:rPr>
            </a:br>
            <a:r>
              <a:rPr lang="it-IT" sz="2400" b="1" kern="500" spc="200" dirty="0">
                <a:ln w="635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feAroma" panose="00000400000000000000" pitchFamily="2" charset="0"/>
              </a:rPr>
              <a:t>  a rigettare il male </a:t>
            </a:r>
            <a:endParaRPr lang="it-IT" sz="2400" b="1" kern="500" cap="none" spc="200" dirty="0">
              <a:ln w="6350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feAroma" panose="00000400000000000000" pitchFamily="2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0C80365-0E04-4657-8B90-E4B584FEC90E}"/>
              </a:ext>
            </a:extLst>
          </p:cNvPr>
          <p:cNvSpPr/>
          <p:nvPr/>
        </p:nvSpPr>
        <p:spPr>
          <a:xfrm>
            <a:off x="0" y="2817073"/>
            <a:ext cx="4287768" cy="305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800"/>
              </a:lnSpc>
            </a:pPr>
            <a:r>
              <a:rPr lang="it-IT" sz="1200" b="1" kern="500" cap="none" dirty="0">
                <a:ln w="635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Nova Cond" panose="020B0506020202020204" pitchFamily="34" charset="0"/>
              </a:rPr>
              <a:t>Isaia 7,14b-15 </a:t>
            </a:r>
          </a:p>
        </p:txBody>
      </p:sp>
    </p:spTree>
    <p:extLst>
      <p:ext uri="{BB962C8B-B14F-4D97-AF65-F5344CB8AC3E}">
        <p14:creationId xmlns:p14="http://schemas.microsoft.com/office/powerpoint/2010/main" val="3313075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12"/>
    </mc:Choice>
    <mc:Fallback>
      <p:transition spd="slow" advTm="7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7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8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32" tmFilter="0, 0; 0.125,0.2665; 0.25,0.4; 0.375,0.465; 0.5,0.5;  0.625,0.535; 0.75,0.6; 0.875,0.7335; 1,1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16" tmFilter="0, 0; 0.125,0.2665; 0.25,0.4; 0.375,0.465; 0.5,0.5;  0.625,0.535; 0.75,0.6; 0.875,0.7335; 1,1">
                                          <p:stCondLst>
                                            <p:cond delay="86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7" tmFilter="0, 0; 0.125,0.2665; 0.25,0.4; 0.375,0.465; 0.5,0.5;  0.625,0.535; 0.75,0.6; 0.875,0.7335; 1,1">
                                          <p:stCondLst>
                                            <p:cond delay="10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7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8" decel="50000">
                                          <p:stCondLst>
                                            <p:cond delay="43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7">
                                          <p:stCondLst>
                                            <p:cond delay="85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8" decel="50000">
                                          <p:stCondLst>
                                            <p:cond delay="8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7">
                                          <p:stCondLst>
                                            <p:cond delay="106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8" decel="50000">
                                          <p:stCondLst>
                                            <p:cond delay="10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7">
                                          <p:stCondLst>
                                            <p:cond delay="11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8" decel="50000">
                                          <p:stCondLst>
                                            <p:cond delay="11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2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B2F01353-B6F2-40FE-A95C-A7507D414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451" y="-1"/>
            <a:ext cx="4728100" cy="335344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43DEF5A6-9E14-4DF2-879C-4A457B1DB0C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037" y="2817073"/>
            <a:ext cx="299053" cy="423015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2CF429AD-292F-4C83-93CB-0BA1BE378C4E}"/>
              </a:ext>
            </a:extLst>
          </p:cNvPr>
          <p:cNvSpPr/>
          <p:nvPr/>
        </p:nvSpPr>
        <p:spPr>
          <a:xfrm>
            <a:off x="0" y="239315"/>
            <a:ext cx="4287768" cy="3577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800"/>
              </a:lnSpc>
            </a:pPr>
            <a:r>
              <a:rPr lang="it-IT" sz="2400" b="1" kern="500" spc="200" dirty="0">
                <a:ln w="635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feAroma" panose="00000400000000000000" pitchFamily="2" charset="0"/>
              </a:rPr>
              <a:t>… e a scegliere il bene.</a:t>
            </a:r>
            <a:endParaRPr lang="it-IT" sz="2400" b="1" kern="500" cap="none" spc="200" dirty="0">
              <a:ln w="6350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feAroma" panose="00000400000000000000" pitchFamily="2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22646B8-F658-41EE-B433-76B662C56854}"/>
              </a:ext>
            </a:extLst>
          </p:cNvPr>
          <p:cNvSpPr/>
          <p:nvPr/>
        </p:nvSpPr>
        <p:spPr>
          <a:xfrm>
            <a:off x="0" y="2817073"/>
            <a:ext cx="4287768" cy="305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800"/>
              </a:lnSpc>
            </a:pPr>
            <a:r>
              <a:rPr lang="it-IT" sz="1100" b="1" kern="500" cap="none" dirty="0">
                <a:ln w="63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Nova Cond" panose="020B0506020202020204" pitchFamily="34" charset="0"/>
              </a:rPr>
              <a:t>Isaia 7,14b-15 </a:t>
            </a:r>
          </a:p>
        </p:txBody>
      </p:sp>
    </p:spTree>
    <p:extLst>
      <p:ext uri="{BB962C8B-B14F-4D97-AF65-F5344CB8AC3E}">
        <p14:creationId xmlns:p14="http://schemas.microsoft.com/office/powerpoint/2010/main" val="3590765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46"/>
    </mc:Choice>
    <mc:Fallback>
      <p:transition spd="slow" advTm="9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7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8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32" tmFilter="0, 0; 0.125,0.2665; 0.25,0.4; 0.375,0.465; 0.5,0.5;  0.625,0.535; 0.75,0.6; 0.875,0.7335; 1,1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16" tmFilter="0, 0; 0.125,0.2665; 0.25,0.4; 0.375,0.465; 0.5,0.5;  0.625,0.535; 0.75,0.6; 0.875,0.7335; 1,1">
                                          <p:stCondLst>
                                            <p:cond delay="86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7" tmFilter="0, 0; 0.125,0.2665; 0.25,0.4; 0.375,0.465; 0.5,0.5;  0.625,0.535; 0.75,0.6; 0.875,0.7335; 1,1">
                                          <p:stCondLst>
                                            <p:cond delay="10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7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8" decel="50000">
                                          <p:stCondLst>
                                            <p:cond delay="43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7">
                                          <p:stCondLst>
                                            <p:cond delay="85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8" decel="50000">
                                          <p:stCondLst>
                                            <p:cond delay="8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7">
                                          <p:stCondLst>
                                            <p:cond delay="106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8" decel="50000">
                                          <p:stCondLst>
                                            <p:cond delay="10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7">
                                          <p:stCondLst>
                                            <p:cond delay="11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8" decel="50000">
                                          <p:stCondLst>
                                            <p:cond delay="11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2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testo, lenzuola&#10;&#10;Descrizione generata automaticamente">
            <a:extLst>
              <a:ext uri="{FF2B5EF4-FFF2-40B4-BE49-F238E27FC236}">
                <a16:creationId xmlns:a16="http://schemas.microsoft.com/office/drawing/2014/main" id="{9FA622EE-360E-4805-9B2D-59BFB431D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96" y="-4666"/>
            <a:ext cx="4676783" cy="3312721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E11E6E9-84F7-41DF-A060-B2552F4DF66B}"/>
              </a:ext>
            </a:extLst>
          </p:cNvPr>
          <p:cNvSpPr/>
          <p:nvPr/>
        </p:nvSpPr>
        <p:spPr>
          <a:xfrm>
            <a:off x="186612" y="117034"/>
            <a:ext cx="4287768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>
              <a:lnSpc>
                <a:spcPts val="1800"/>
              </a:lnSpc>
            </a:pPr>
            <a:r>
              <a:rPr lang="it-IT" b="1" kern="500" dirty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hianti XBdIt BT" panose="020C0803030509090204" pitchFamily="34" charset="0"/>
              </a:rPr>
              <a:t>Su di lui si poserà </a:t>
            </a:r>
            <a:br>
              <a:rPr lang="it-IT" b="1" kern="500" dirty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hianti XBdIt BT" panose="020C0803030509090204" pitchFamily="34" charset="0"/>
              </a:rPr>
            </a:br>
            <a:r>
              <a:rPr lang="it-IT" b="1" kern="500" dirty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hianti XBdIt BT" panose="020C0803030509090204" pitchFamily="34" charset="0"/>
              </a:rPr>
              <a:t>lo spirito del Signore,</a:t>
            </a:r>
            <a:br>
              <a:rPr lang="it-IT" b="1" kern="500" dirty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hianti XBdIt BT" panose="020C0803030509090204" pitchFamily="34" charset="0"/>
              </a:rPr>
            </a:br>
            <a:r>
              <a:rPr lang="it-IT" b="1" kern="500" dirty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hianti XBdIt BT" panose="020C0803030509090204" pitchFamily="34" charset="0"/>
              </a:rPr>
              <a:t>… </a:t>
            </a:r>
            <a:endParaRPr lang="it-IT" b="1" kern="500" cap="none" dirty="0">
              <a:ln w="6350" cmpd="sng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hianti XBdIt BT" panose="020C0803030509090204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65C5CB9-0A19-435A-9ED6-41EB21732CE2}"/>
              </a:ext>
            </a:extLst>
          </p:cNvPr>
          <p:cNvSpPr/>
          <p:nvPr/>
        </p:nvSpPr>
        <p:spPr>
          <a:xfrm>
            <a:off x="97972" y="2817073"/>
            <a:ext cx="4287768" cy="305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>
              <a:lnSpc>
                <a:spcPts val="1800"/>
              </a:lnSpc>
            </a:pPr>
            <a:r>
              <a:rPr lang="it-IT" sz="1400" b="1" kern="500" cap="none" dirty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masis MT Pro Medium" panose="02040604050005020304" pitchFamily="18" charset="0"/>
              </a:rPr>
              <a:t>Isaia 11,2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3DE598A-3C78-4EAE-A2F9-1116CE03E7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5" y="2377040"/>
            <a:ext cx="299053" cy="42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257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36"/>
    </mc:Choice>
    <mc:Fallback>
      <p:transition spd="slow" advTm="7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7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18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32" tmFilter="0, 0; 0.125,0.2665; 0.25,0.4; 0.375,0.465; 0.5,0.5;  0.625,0.535; 0.75,0.6; 0.875,0.7335; 1,1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16" tmFilter="0, 0; 0.125,0.2665; 0.25,0.4; 0.375,0.465; 0.5,0.5;  0.625,0.535; 0.75,0.6; 0.875,0.7335; 1,1">
                                          <p:stCondLst>
                                            <p:cond delay="86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7" tmFilter="0, 0; 0.125,0.2665; 0.25,0.4; 0.375,0.465; 0.5,0.5;  0.625,0.535; 0.75,0.6; 0.875,0.7335; 1,1">
                                          <p:stCondLst>
                                            <p:cond delay="10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7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08" decel="50000">
                                          <p:stCondLst>
                                            <p:cond delay="43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7">
                                          <p:stCondLst>
                                            <p:cond delay="85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08" decel="50000">
                                          <p:stCondLst>
                                            <p:cond delay="8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7">
                                          <p:stCondLst>
                                            <p:cond delay="106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08" decel="50000">
                                          <p:stCondLst>
                                            <p:cond delay="10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7">
                                          <p:stCondLst>
                                            <p:cond delay="11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08" decel="50000">
                                          <p:stCondLst>
                                            <p:cond delay="119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9FA622EE-360E-4805-9B2D-59BFB431D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2796" y="-4666"/>
            <a:ext cx="4676782" cy="3312721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E11E6E9-84F7-41DF-A060-B2552F4DF66B}"/>
              </a:ext>
            </a:extLst>
          </p:cNvPr>
          <p:cNvSpPr/>
          <p:nvPr/>
        </p:nvSpPr>
        <p:spPr>
          <a:xfrm>
            <a:off x="186612" y="117034"/>
            <a:ext cx="4287768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>
              <a:lnSpc>
                <a:spcPts val="1800"/>
              </a:lnSpc>
            </a:pPr>
            <a:r>
              <a:rPr lang="it-IT" b="1" kern="500" dirty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hianti XBdIt BT" panose="020C0803030509090204" pitchFamily="34" charset="0"/>
              </a:rPr>
              <a:t>… spirito di sapienza e di intelligenza,</a:t>
            </a:r>
          </a:p>
          <a:p>
            <a:pPr algn="r">
              <a:lnSpc>
                <a:spcPts val="1800"/>
              </a:lnSpc>
            </a:pPr>
            <a:r>
              <a:rPr lang="it-IT" b="1" kern="500" dirty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hianti XBdIt BT" panose="020C0803030509090204" pitchFamily="34" charset="0"/>
              </a:rPr>
              <a:t>… </a:t>
            </a:r>
            <a:endParaRPr lang="it-IT" b="1" kern="500" cap="none" dirty="0">
              <a:ln w="6350" cmpd="sng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hianti XBdIt BT" panose="020C0803030509090204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65C5CB9-0A19-435A-9ED6-41EB21732CE2}"/>
              </a:ext>
            </a:extLst>
          </p:cNvPr>
          <p:cNvSpPr/>
          <p:nvPr/>
        </p:nvSpPr>
        <p:spPr>
          <a:xfrm>
            <a:off x="97972" y="2817073"/>
            <a:ext cx="4287768" cy="305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>
              <a:lnSpc>
                <a:spcPts val="1800"/>
              </a:lnSpc>
            </a:pPr>
            <a:r>
              <a:rPr lang="it-IT" sz="1400" b="1" kern="500" cap="none" dirty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masis MT Pro Medium" panose="02040604050005020304" pitchFamily="18" charset="0"/>
              </a:rPr>
              <a:t>Isaia 11,2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3DE598A-3C78-4EAE-A2F9-1116CE03E7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5" y="2377040"/>
            <a:ext cx="299053" cy="42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0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51"/>
    </mc:Choice>
    <mc:Fallback>
      <p:transition spd="slow" advTm="7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7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18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32" tmFilter="0, 0; 0.125,0.2665; 0.25,0.4; 0.375,0.465; 0.5,0.5;  0.625,0.535; 0.75,0.6; 0.875,0.7335; 1,1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16" tmFilter="0, 0; 0.125,0.2665; 0.25,0.4; 0.375,0.465; 0.5,0.5;  0.625,0.535; 0.75,0.6; 0.875,0.7335; 1,1">
                                          <p:stCondLst>
                                            <p:cond delay="86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7" tmFilter="0, 0; 0.125,0.2665; 0.25,0.4; 0.375,0.465; 0.5,0.5;  0.625,0.535; 0.75,0.6; 0.875,0.7335; 1,1">
                                          <p:stCondLst>
                                            <p:cond delay="10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7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08" decel="50000">
                                          <p:stCondLst>
                                            <p:cond delay="43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7">
                                          <p:stCondLst>
                                            <p:cond delay="85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08" decel="50000">
                                          <p:stCondLst>
                                            <p:cond delay="8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7">
                                          <p:stCondLst>
                                            <p:cond delay="106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08" decel="50000">
                                          <p:stCondLst>
                                            <p:cond delay="10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7">
                                          <p:stCondLst>
                                            <p:cond delay="11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08" decel="50000">
                                          <p:stCondLst>
                                            <p:cond delay="119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272</TotalTime>
  <Words>104</Words>
  <Application>Microsoft Office PowerPoint</Application>
  <PresentationFormat>Personalizzato</PresentationFormat>
  <Paragraphs>21</Paragraphs>
  <Slides>12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20" baseType="lpstr">
      <vt:lpstr>Amasis MT Pro Medium</vt:lpstr>
      <vt:lpstr>Arial</vt:lpstr>
      <vt:lpstr>Arial Nova Cond</vt:lpstr>
      <vt:lpstr>CafeAroma</vt:lpstr>
      <vt:lpstr>Calibri</vt:lpstr>
      <vt:lpstr>Calibri Light</vt:lpstr>
      <vt:lpstr>Chianti XBdIt BT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pasquale granata</dc:creator>
  <cp:lastModifiedBy>pasquale granata</cp:lastModifiedBy>
  <cp:revision>8</cp:revision>
  <dcterms:created xsi:type="dcterms:W3CDTF">2021-12-24T10:42:34Z</dcterms:created>
  <dcterms:modified xsi:type="dcterms:W3CDTF">2021-12-24T15:16:32Z</dcterms:modified>
</cp:coreProperties>
</file>